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74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2DF5BC-B940-4325-9C50-D4C1E2E828F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7EAD59-8795-40A4-98B9-4C1EB4FD8D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188640"/>
            <a:ext cx="10297144" cy="612068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 Перелетные птицы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ГУСЬ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3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АИСТ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ЕДЯТ  ПТИЦЫ 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2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 ЖИВУТ  ПТИЦЫ 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1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ГРАЧ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0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4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0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ДРОЗД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5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ЛЕБЕДЬ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7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УТКА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7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ЦАПЛЯ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6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25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Unicode MS</vt:lpstr>
      <vt:lpstr>Franklin Gothic Book</vt:lpstr>
      <vt:lpstr>Franklin Gothic Medium</vt:lpstr>
      <vt:lpstr>Times New Roman</vt:lpstr>
      <vt:lpstr>Wingdings 2</vt:lpstr>
      <vt:lpstr>Трек</vt:lpstr>
      <vt:lpstr>   Перелетные птицы </vt:lpstr>
      <vt:lpstr>      ГРАЧ</vt:lpstr>
      <vt:lpstr>СКВОРЕЦ</vt:lpstr>
      <vt:lpstr>ЛАСТОЧКА</vt:lpstr>
      <vt:lpstr>СОЛОВЕЙ</vt:lpstr>
      <vt:lpstr>   ДРОЗД</vt:lpstr>
      <vt:lpstr>  ЛЕБЕДЬ</vt:lpstr>
      <vt:lpstr>     УТКА</vt:lpstr>
      <vt:lpstr>   ЦАПЛЯ</vt:lpstr>
      <vt:lpstr>     ГУСЬ</vt:lpstr>
      <vt:lpstr>     АИСТ</vt:lpstr>
      <vt:lpstr>ЧТО  ЕДЯТ  ПТИЦЫ ?</vt:lpstr>
      <vt:lpstr>ГДЕ  ЖИВУТ  ПТИЦЫ 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</dc:title>
  <dc:creator>Лиза</dc:creator>
  <cp:lastModifiedBy>Sveta</cp:lastModifiedBy>
  <cp:revision>6</cp:revision>
  <dcterms:created xsi:type="dcterms:W3CDTF">2017-02-21T19:33:14Z</dcterms:created>
  <dcterms:modified xsi:type="dcterms:W3CDTF">2020-04-06T13:08:24Z</dcterms:modified>
</cp:coreProperties>
</file>