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60" r:id="rId3"/>
    <p:sldId id="262" r:id="rId4"/>
    <p:sldId id="263" r:id="rId5"/>
    <p:sldId id="264" r:id="rId6"/>
    <p:sldId id="266" r:id="rId7"/>
    <p:sldId id="265" r:id="rId8"/>
    <p:sldId id="269" r:id="rId9"/>
    <p:sldId id="270" r:id="rId10"/>
    <p:sldId id="272" r:id="rId11"/>
    <p:sldId id="273" r:id="rId12"/>
    <p:sldId id="274" r:id="rId13"/>
    <p:sldId id="275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FF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934624-0A67-4889-969D-EE719C75422E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B9DCFF6-B031-441B-A689-28EADEBD5CAA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0" dirty="0" smtClean="0">
              <a:latin typeface="Times New Roman" pitchFamily="18" charset="0"/>
              <a:cs typeface="Times New Roman" pitchFamily="18" charset="0"/>
            </a:rPr>
            <a:t>Что и как?</a:t>
          </a:r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F32AFE7-384B-4232-B89A-8494DC63CF96}" type="parTrans" cxnId="{27DC3718-1E09-47DB-B48F-38BED3ECA160}">
      <dgm:prSet/>
      <dgm:spPr/>
      <dgm:t>
        <a:bodyPr/>
        <a:lstStyle/>
        <a:p>
          <a:endParaRPr lang="ru-RU" b="0">
            <a:latin typeface="Times New Roman" pitchFamily="18" charset="0"/>
            <a:cs typeface="Times New Roman" pitchFamily="18" charset="0"/>
          </a:endParaRPr>
        </a:p>
      </dgm:t>
    </dgm:pt>
    <dgm:pt modelId="{5D369677-74A9-43A9-B7FD-B54EEC165C5E}" type="sibTrans" cxnId="{27DC3718-1E09-47DB-B48F-38BED3ECA160}">
      <dgm:prSet/>
      <dgm:spPr/>
      <dgm:t>
        <a:bodyPr/>
        <a:lstStyle/>
        <a:p>
          <a:endParaRPr lang="ru-RU" b="0">
            <a:latin typeface="Times New Roman" pitchFamily="18" charset="0"/>
            <a:cs typeface="Times New Roman" pitchFamily="18" charset="0"/>
          </a:endParaRPr>
        </a:p>
      </dgm:t>
    </dgm:pt>
    <dgm:pt modelId="{DA72C4E6-B67F-4F22-94DB-BBD7AFC9D80C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0" dirty="0" smtClean="0">
              <a:latin typeface="Times New Roman" pitchFamily="18" charset="0"/>
              <a:cs typeface="Times New Roman" pitchFamily="18" charset="0"/>
            </a:rPr>
            <a:t>Для кого?</a:t>
          </a:r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D4E42F7B-CD3A-4501-ABDD-38A8F232AC6E}" type="parTrans" cxnId="{B9AB0B0B-418F-46A3-8824-718AB31467A8}">
      <dgm:prSet/>
      <dgm:spPr/>
      <dgm:t>
        <a:bodyPr/>
        <a:lstStyle/>
        <a:p>
          <a:endParaRPr lang="ru-RU" b="0">
            <a:latin typeface="Times New Roman" pitchFamily="18" charset="0"/>
            <a:cs typeface="Times New Roman" pitchFamily="18" charset="0"/>
          </a:endParaRPr>
        </a:p>
      </dgm:t>
    </dgm:pt>
    <dgm:pt modelId="{A74D2F99-934A-472D-A617-0D6F5C8FA2A5}" type="sibTrans" cxnId="{B9AB0B0B-418F-46A3-8824-718AB31467A8}">
      <dgm:prSet/>
      <dgm:spPr/>
      <dgm:t>
        <a:bodyPr/>
        <a:lstStyle/>
        <a:p>
          <a:endParaRPr lang="ru-RU" b="0">
            <a:latin typeface="Times New Roman" pitchFamily="18" charset="0"/>
            <a:cs typeface="Times New Roman" pitchFamily="18" charset="0"/>
          </a:endParaRPr>
        </a:p>
      </dgm:t>
    </dgm:pt>
    <dgm:pt modelId="{A2329742-766A-4C65-A5B0-C36AE32CE1E7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0" dirty="0" smtClean="0">
              <a:latin typeface="Times New Roman" pitchFamily="18" charset="0"/>
              <a:cs typeface="Times New Roman" pitchFamily="18" charset="0"/>
            </a:rPr>
            <a:t>Для чего и зачем?</a:t>
          </a:r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18B1F80-8EB1-4C38-A418-A0A5C2C8B13F}" type="parTrans" cxnId="{9A67FA5D-19B9-45D2-B16B-398703E771AD}">
      <dgm:prSet/>
      <dgm:spPr/>
      <dgm:t>
        <a:bodyPr/>
        <a:lstStyle/>
        <a:p>
          <a:endParaRPr lang="ru-RU" b="0">
            <a:latin typeface="Times New Roman" pitchFamily="18" charset="0"/>
            <a:cs typeface="Times New Roman" pitchFamily="18" charset="0"/>
          </a:endParaRPr>
        </a:p>
      </dgm:t>
    </dgm:pt>
    <dgm:pt modelId="{E548DC3F-843C-4DF3-B7B3-7AD39E06EAA5}" type="sibTrans" cxnId="{9A67FA5D-19B9-45D2-B16B-398703E771AD}">
      <dgm:prSet/>
      <dgm:spPr/>
      <dgm:t>
        <a:bodyPr/>
        <a:lstStyle/>
        <a:p>
          <a:endParaRPr lang="ru-RU" b="0">
            <a:latin typeface="Times New Roman" pitchFamily="18" charset="0"/>
            <a:cs typeface="Times New Roman" pitchFamily="18" charset="0"/>
          </a:endParaRPr>
        </a:p>
      </dgm:t>
    </dgm:pt>
    <dgm:pt modelId="{323361D3-229A-4AC4-8B61-07F995C40AD1}" type="pres">
      <dgm:prSet presAssocID="{4E934624-0A67-4889-969D-EE719C75422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E368C9-9BE0-43F5-812F-0AFF3B9FC944}" type="pres">
      <dgm:prSet presAssocID="{8B9DCFF6-B031-441B-A689-28EADEBD5CAA}" presName="parentLin" presStyleCnt="0"/>
      <dgm:spPr/>
    </dgm:pt>
    <dgm:pt modelId="{2D67B9A7-EEAC-450A-B0D3-52704101E283}" type="pres">
      <dgm:prSet presAssocID="{8B9DCFF6-B031-441B-A689-28EADEBD5CA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FEE7570-9733-4678-AEB3-9565FF3BFD6F}" type="pres">
      <dgm:prSet presAssocID="{8B9DCFF6-B031-441B-A689-28EADEBD5CA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395D62-3D15-4CA3-BAE0-C3E9F9F1E797}" type="pres">
      <dgm:prSet presAssocID="{8B9DCFF6-B031-441B-A689-28EADEBD5CAA}" presName="negativeSpace" presStyleCnt="0"/>
      <dgm:spPr/>
    </dgm:pt>
    <dgm:pt modelId="{D6DD0D7A-CAEB-469F-999F-88C6D7B5367F}" type="pres">
      <dgm:prSet presAssocID="{8B9DCFF6-B031-441B-A689-28EADEBD5CAA}" presName="childText" presStyleLbl="conFgAcc1" presStyleIdx="0" presStyleCnt="3">
        <dgm:presLayoutVars>
          <dgm:bulletEnabled val="1"/>
        </dgm:presLayoutVars>
      </dgm:prSet>
      <dgm:spPr/>
    </dgm:pt>
    <dgm:pt modelId="{FC1B029D-8F1D-4899-B2E4-A64940208014}" type="pres">
      <dgm:prSet presAssocID="{5D369677-74A9-43A9-B7FD-B54EEC165C5E}" presName="spaceBetweenRectangles" presStyleCnt="0"/>
      <dgm:spPr/>
    </dgm:pt>
    <dgm:pt modelId="{BF0746EB-CB73-4A36-AF46-F520DB38D9E3}" type="pres">
      <dgm:prSet presAssocID="{DA72C4E6-B67F-4F22-94DB-BBD7AFC9D80C}" presName="parentLin" presStyleCnt="0"/>
      <dgm:spPr/>
    </dgm:pt>
    <dgm:pt modelId="{134E7BA5-6007-4E9C-A893-31449402D92F}" type="pres">
      <dgm:prSet presAssocID="{DA72C4E6-B67F-4F22-94DB-BBD7AFC9D80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C572BF9-671E-4A4E-B996-2AC76C476E1E}" type="pres">
      <dgm:prSet presAssocID="{DA72C4E6-B67F-4F22-94DB-BBD7AFC9D80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43386-E2D6-4043-B4AE-169A46B016F3}" type="pres">
      <dgm:prSet presAssocID="{DA72C4E6-B67F-4F22-94DB-BBD7AFC9D80C}" presName="negativeSpace" presStyleCnt="0"/>
      <dgm:spPr/>
    </dgm:pt>
    <dgm:pt modelId="{FEFFAA50-63B5-40C6-B453-42B58058BD15}" type="pres">
      <dgm:prSet presAssocID="{DA72C4E6-B67F-4F22-94DB-BBD7AFC9D80C}" presName="childText" presStyleLbl="conFgAcc1" presStyleIdx="1" presStyleCnt="3">
        <dgm:presLayoutVars>
          <dgm:bulletEnabled val="1"/>
        </dgm:presLayoutVars>
      </dgm:prSet>
      <dgm:spPr/>
    </dgm:pt>
    <dgm:pt modelId="{C4D07E76-06D6-408D-8817-A536468AC32D}" type="pres">
      <dgm:prSet presAssocID="{A74D2F99-934A-472D-A617-0D6F5C8FA2A5}" presName="spaceBetweenRectangles" presStyleCnt="0"/>
      <dgm:spPr/>
    </dgm:pt>
    <dgm:pt modelId="{939CA12A-C561-4762-A16C-E74447FB7A9A}" type="pres">
      <dgm:prSet presAssocID="{A2329742-766A-4C65-A5B0-C36AE32CE1E7}" presName="parentLin" presStyleCnt="0"/>
      <dgm:spPr/>
    </dgm:pt>
    <dgm:pt modelId="{C8494528-AC8A-4F53-A907-DB738CEEDBC1}" type="pres">
      <dgm:prSet presAssocID="{A2329742-766A-4C65-A5B0-C36AE32CE1E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C6221F2-55FD-4281-84F4-41B97FCD4015}" type="pres">
      <dgm:prSet presAssocID="{A2329742-766A-4C65-A5B0-C36AE32CE1E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E6ED02-5CF0-4D4D-987A-9ED7A565D91B}" type="pres">
      <dgm:prSet presAssocID="{A2329742-766A-4C65-A5B0-C36AE32CE1E7}" presName="negativeSpace" presStyleCnt="0"/>
      <dgm:spPr/>
    </dgm:pt>
    <dgm:pt modelId="{5CE4A5B0-5FF7-4834-B748-8937104E4D50}" type="pres">
      <dgm:prSet presAssocID="{A2329742-766A-4C65-A5B0-C36AE32CE1E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A980A26-184E-4DAF-8A8F-8BABD070166E}" type="presOf" srcId="{8B9DCFF6-B031-441B-A689-28EADEBD5CAA}" destId="{2D67B9A7-EEAC-450A-B0D3-52704101E283}" srcOrd="0" destOrd="0" presId="urn:microsoft.com/office/officeart/2005/8/layout/list1"/>
    <dgm:cxn modelId="{B9AB0B0B-418F-46A3-8824-718AB31467A8}" srcId="{4E934624-0A67-4889-969D-EE719C75422E}" destId="{DA72C4E6-B67F-4F22-94DB-BBD7AFC9D80C}" srcOrd="1" destOrd="0" parTransId="{D4E42F7B-CD3A-4501-ABDD-38A8F232AC6E}" sibTransId="{A74D2F99-934A-472D-A617-0D6F5C8FA2A5}"/>
    <dgm:cxn modelId="{3BF2E27C-CA9C-4A29-9C92-0494C396D175}" type="presOf" srcId="{DA72C4E6-B67F-4F22-94DB-BBD7AFC9D80C}" destId="{8C572BF9-671E-4A4E-B996-2AC76C476E1E}" srcOrd="1" destOrd="0" presId="urn:microsoft.com/office/officeart/2005/8/layout/list1"/>
    <dgm:cxn modelId="{FB36473D-1650-4463-BEB4-2D3D14691BF3}" type="presOf" srcId="{8B9DCFF6-B031-441B-A689-28EADEBD5CAA}" destId="{9FEE7570-9733-4678-AEB3-9565FF3BFD6F}" srcOrd="1" destOrd="0" presId="urn:microsoft.com/office/officeart/2005/8/layout/list1"/>
    <dgm:cxn modelId="{9A67FA5D-19B9-45D2-B16B-398703E771AD}" srcId="{4E934624-0A67-4889-969D-EE719C75422E}" destId="{A2329742-766A-4C65-A5B0-C36AE32CE1E7}" srcOrd="2" destOrd="0" parTransId="{F18B1F80-8EB1-4C38-A418-A0A5C2C8B13F}" sibTransId="{E548DC3F-843C-4DF3-B7B3-7AD39E06EAA5}"/>
    <dgm:cxn modelId="{742465CC-5D11-47A6-ABF1-9305709AA457}" type="presOf" srcId="{A2329742-766A-4C65-A5B0-C36AE32CE1E7}" destId="{3C6221F2-55FD-4281-84F4-41B97FCD4015}" srcOrd="1" destOrd="0" presId="urn:microsoft.com/office/officeart/2005/8/layout/list1"/>
    <dgm:cxn modelId="{97FE8241-E858-4E6E-B52D-D49C606010FC}" type="presOf" srcId="{DA72C4E6-B67F-4F22-94DB-BBD7AFC9D80C}" destId="{134E7BA5-6007-4E9C-A893-31449402D92F}" srcOrd="0" destOrd="0" presId="urn:microsoft.com/office/officeart/2005/8/layout/list1"/>
    <dgm:cxn modelId="{27DC3718-1E09-47DB-B48F-38BED3ECA160}" srcId="{4E934624-0A67-4889-969D-EE719C75422E}" destId="{8B9DCFF6-B031-441B-A689-28EADEBD5CAA}" srcOrd="0" destOrd="0" parTransId="{7F32AFE7-384B-4232-B89A-8494DC63CF96}" sibTransId="{5D369677-74A9-43A9-B7FD-B54EEC165C5E}"/>
    <dgm:cxn modelId="{40572943-15F2-4759-AFCC-7DA842E224C6}" type="presOf" srcId="{A2329742-766A-4C65-A5B0-C36AE32CE1E7}" destId="{C8494528-AC8A-4F53-A907-DB738CEEDBC1}" srcOrd="0" destOrd="0" presId="urn:microsoft.com/office/officeart/2005/8/layout/list1"/>
    <dgm:cxn modelId="{CC394E59-F353-4D1D-A3BE-2E5ED93E81AD}" type="presOf" srcId="{4E934624-0A67-4889-969D-EE719C75422E}" destId="{323361D3-229A-4AC4-8B61-07F995C40AD1}" srcOrd="0" destOrd="0" presId="urn:microsoft.com/office/officeart/2005/8/layout/list1"/>
    <dgm:cxn modelId="{557483A0-7566-43E5-A26A-17BA036AE793}" type="presParOf" srcId="{323361D3-229A-4AC4-8B61-07F995C40AD1}" destId="{03E368C9-9BE0-43F5-812F-0AFF3B9FC944}" srcOrd="0" destOrd="0" presId="urn:microsoft.com/office/officeart/2005/8/layout/list1"/>
    <dgm:cxn modelId="{0DC85F90-FB3B-4290-98C4-CBC6FE81170A}" type="presParOf" srcId="{03E368C9-9BE0-43F5-812F-0AFF3B9FC944}" destId="{2D67B9A7-EEAC-450A-B0D3-52704101E283}" srcOrd="0" destOrd="0" presId="urn:microsoft.com/office/officeart/2005/8/layout/list1"/>
    <dgm:cxn modelId="{E6AFF7A6-0177-406E-BC54-30BCF24F3DE4}" type="presParOf" srcId="{03E368C9-9BE0-43F5-812F-0AFF3B9FC944}" destId="{9FEE7570-9733-4678-AEB3-9565FF3BFD6F}" srcOrd="1" destOrd="0" presId="urn:microsoft.com/office/officeart/2005/8/layout/list1"/>
    <dgm:cxn modelId="{1796BC94-3024-4C73-81D6-F97BA98C5D05}" type="presParOf" srcId="{323361D3-229A-4AC4-8B61-07F995C40AD1}" destId="{8A395D62-3D15-4CA3-BAE0-C3E9F9F1E797}" srcOrd="1" destOrd="0" presId="urn:microsoft.com/office/officeart/2005/8/layout/list1"/>
    <dgm:cxn modelId="{974E4C8F-FA38-4414-818C-BF82AF604DFC}" type="presParOf" srcId="{323361D3-229A-4AC4-8B61-07F995C40AD1}" destId="{D6DD0D7A-CAEB-469F-999F-88C6D7B5367F}" srcOrd="2" destOrd="0" presId="urn:microsoft.com/office/officeart/2005/8/layout/list1"/>
    <dgm:cxn modelId="{BBE4AC24-CF38-42E8-B676-4D226F296431}" type="presParOf" srcId="{323361D3-229A-4AC4-8B61-07F995C40AD1}" destId="{FC1B029D-8F1D-4899-B2E4-A64940208014}" srcOrd="3" destOrd="0" presId="urn:microsoft.com/office/officeart/2005/8/layout/list1"/>
    <dgm:cxn modelId="{2206D0FE-EE5E-4B97-9147-C4B60A000D23}" type="presParOf" srcId="{323361D3-229A-4AC4-8B61-07F995C40AD1}" destId="{BF0746EB-CB73-4A36-AF46-F520DB38D9E3}" srcOrd="4" destOrd="0" presId="urn:microsoft.com/office/officeart/2005/8/layout/list1"/>
    <dgm:cxn modelId="{3A33A84A-414C-43DA-9831-122FA28E8D5A}" type="presParOf" srcId="{BF0746EB-CB73-4A36-AF46-F520DB38D9E3}" destId="{134E7BA5-6007-4E9C-A893-31449402D92F}" srcOrd="0" destOrd="0" presId="urn:microsoft.com/office/officeart/2005/8/layout/list1"/>
    <dgm:cxn modelId="{0767D31F-6BA6-4F33-8CF0-AFAFF36635A6}" type="presParOf" srcId="{BF0746EB-CB73-4A36-AF46-F520DB38D9E3}" destId="{8C572BF9-671E-4A4E-B996-2AC76C476E1E}" srcOrd="1" destOrd="0" presId="urn:microsoft.com/office/officeart/2005/8/layout/list1"/>
    <dgm:cxn modelId="{D2C8A979-1110-48B5-8379-A24119FADF44}" type="presParOf" srcId="{323361D3-229A-4AC4-8B61-07F995C40AD1}" destId="{C3143386-E2D6-4043-B4AE-169A46B016F3}" srcOrd="5" destOrd="0" presId="urn:microsoft.com/office/officeart/2005/8/layout/list1"/>
    <dgm:cxn modelId="{77D33F2D-1A2C-41E4-B299-4FA3E66BC91B}" type="presParOf" srcId="{323361D3-229A-4AC4-8B61-07F995C40AD1}" destId="{FEFFAA50-63B5-40C6-B453-42B58058BD15}" srcOrd="6" destOrd="0" presId="urn:microsoft.com/office/officeart/2005/8/layout/list1"/>
    <dgm:cxn modelId="{84DB09CD-6EBF-434A-88AE-AD51690872F4}" type="presParOf" srcId="{323361D3-229A-4AC4-8B61-07F995C40AD1}" destId="{C4D07E76-06D6-408D-8817-A536468AC32D}" srcOrd="7" destOrd="0" presId="urn:microsoft.com/office/officeart/2005/8/layout/list1"/>
    <dgm:cxn modelId="{77EE542B-E9F1-4DC3-961F-31E8C95F7AD6}" type="presParOf" srcId="{323361D3-229A-4AC4-8B61-07F995C40AD1}" destId="{939CA12A-C561-4762-A16C-E74447FB7A9A}" srcOrd="8" destOrd="0" presId="urn:microsoft.com/office/officeart/2005/8/layout/list1"/>
    <dgm:cxn modelId="{575A1903-BEF3-412E-A9CC-27DFD141C27F}" type="presParOf" srcId="{939CA12A-C561-4762-A16C-E74447FB7A9A}" destId="{C8494528-AC8A-4F53-A907-DB738CEEDBC1}" srcOrd="0" destOrd="0" presId="urn:microsoft.com/office/officeart/2005/8/layout/list1"/>
    <dgm:cxn modelId="{DE7B53CF-D0F8-4518-B660-E5CBA1A9F3F2}" type="presParOf" srcId="{939CA12A-C561-4762-A16C-E74447FB7A9A}" destId="{3C6221F2-55FD-4281-84F4-41B97FCD4015}" srcOrd="1" destOrd="0" presId="urn:microsoft.com/office/officeart/2005/8/layout/list1"/>
    <dgm:cxn modelId="{8CA8F48B-1C87-4C9F-AB68-40EEF354DC23}" type="presParOf" srcId="{323361D3-229A-4AC4-8B61-07F995C40AD1}" destId="{CFE6ED02-5CF0-4D4D-987A-9ED7A565D91B}" srcOrd="9" destOrd="0" presId="urn:microsoft.com/office/officeart/2005/8/layout/list1"/>
    <dgm:cxn modelId="{33D29D28-C8BA-4140-8627-FFD2106E9BED}" type="presParOf" srcId="{323361D3-229A-4AC4-8B61-07F995C40AD1}" destId="{5CE4A5B0-5FF7-4834-B748-8937104E4D5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28DE23-5D8B-4399-BBC7-D2A3DD690230}" type="doc">
      <dgm:prSet loTypeId="urn:microsoft.com/office/officeart/2005/8/layout/radial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50B12BF-BABC-4CB7-A8CD-0E182066190E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endParaRPr lang="ru-RU" sz="2000" b="1" dirty="0">
            <a:solidFill>
              <a:srgbClr val="0070C0"/>
            </a:solidFill>
          </a:endParaRPr>
        </a:p>
      </dgm:t>
    </dgm:pt>
    <dgm:pt modelId="{DBF503DA-950C-468C-B7E5-B13062AEBFA5}" type="parTrans" cxnId="{7FEFAFDC-6C89-44A3-B041-DF26D3D589FD}">
      <dgm:prSet/>
      <dgm:spPr/>
      <dgm:t>
        <a:bodyPr/>
        <a:lstStyle/>
        <a:p>
          <a:endParaRPr lang="ru-RU" sz="2800" b="1"/>
        </a:p>
      </dgm:t>
    </dgm:pt>
    <dgm:pt modelId="{03CF217A-F777-49AE-AEC8-D96BC14C6AEA}" type="sibTrans" cxnId="{7FEFAFDC-6C89-44A3-B041-DF26D3D589FD}">
      <dgm:prSet/>
      <dgm:spPr/>
      <dgm:t>
        <a:bodyPr/>
        <a:lstStyle/>
        <a:p>
          <a:endParaRPr lang="ru-RU" sz="2800" b="1"/>
        </a:p>
      </dgm:t>
    </dgm:pt>
    <dgm:pt modelId="{CB673F07-1ADF-4F38-9757-D5889417A065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800" b="1" dirty="0" err="1" smtClean="0"/>
            <a:t>Обуча-ющихся</a:t>
          </a:r>
          <a:endParaRPr lang="ru-RU" sz="1800" b="1" dirty="0"/>
        </a:p>
      </dgm:t>
    </dgm:pt>
    <dgm:pt modelId="{F9154397-BDEC-431B-926A-A8D96D89B8DC}" type="parTrans" cxnId="{7D864947-876C-466C-B12F-53ACF4D62EE2}">
      <dgm:prSet custT="1"/>
      <dgm:spPr>
        <a:solidFill>
          <a:srgbClr val="00B0F0"/>
        </a:solidFill>
      </dgm:spPr>
      <dgm:t>
        <a:bodyPr/>
        <a:lstStyle/>
        <a:p>
          <a:endParaRPr lang="ru-RU" sz="1800" b="1"/>
        </a:p>
      </dgm:t>
    </dgm:pt>
    <dgm:pt modelId="{7F7AC05D-B368-4E93-B9F2-F74E7F090290}" type="sibTrans" cxnId="{7D864947-876C-466C-B12F-53ACF4D62EE2}">
      <dgm:prSet/>
      <dgm:spPr/>
      <dgm:t>
        <a:bodyPr/>
        <a:lstStyle/>
        <a:p>
          <a:endParaRPr lang="ru-RU" sz="2800" b="1"/>
        </a:p>
      </dgm:t>
    </dgm:pt>
    <dgm:pt modelId="{9C05FAF1-FF9E-4500-886B-A55B54028699}">
      <dgm:prSet custT="1"/>
      <dgm:spPr>
        <a:solidFill>
          <a:srgbClr val="00B050"/>
        </a:solidFill>
      </dgm:spPr>
      <dgm:t>
        <a:bodyPr/>
        <a:lstStyle/>
        <a:p>
          <a:r>
            <a:rPr lang="ru-RU" sz="1800" b="1" dirty="0" err="1" smtClean="0"/>
            <a:t>Админист-рацию</a:t>
          </a:r>
          <a:r>
            <a:rPr lang="ru-RU" sz="1800" b="1" dirty="0" smtClean="0"/>
            <a:t> ОУ</a:t>
          </a:r>
          <a:endParaRPr lang="ru-RU" sz="1800" b="1" dirty="0"/>
        </a:p>
      </dgm:t>
    </dgm:pt>
    <dgm:pt modelId="{897CE97B-5352-45AF-BF39-7F517213789C}" type="parTrans" cxnId="{F473694F-12BE-40D8-8227-FA5D353C9012}">
      <dgm:prSet custT="1"/>
      <dgm:spPr/>
      <dgm:t>
        <a:bodyPr/>
        <a:lstStyle/>
        <a:p>
          <a:endParaRPr lang="ru-RU" sz="1800" b="1"/>
        </a:p>
      </dgm:t>
    </dgm:pt>
    <dgm:pt modelId="{ADE49976-236E-480C-A133-35E7570BDAC8}" type="sibTrans" cxnId="{F473694F-12BE-40D8-8227-FA5D353C9012}">
      <dgm:prSet/>
      <dgm:spPr/>
      <dgm:t>
        <a:bodyPr/>
        <a:lstStyle/>
        <a:p>
          <a:endParaRPr lang="ru-RU" sz="2800" b="1"/>
        </a:p>
      </dgm:t>
    </dgm:pt>
    <dgm:pt modelId="{FDAAAC94-F1AA-4BB4-B92A-D745394D7ABA}">
      <dgm:prSet custT="1"/>
      <dgm:spPr/>
      <dgm:t>
        <a:bodyPr/>
        <a:lstStyle/>
        <a:p>
          <a:r>
            <a:rPr lang="ru-RU" sz="1800" b="1" dirty="0" err="1" smtClean="0"/>
            <a:t>учителей-предмет-ников</a:t>
          </a:r>
          <a:endParaRPr lang="ru-RU" sz="1800" b="1" dirty="0"/>
        </a:p>
      </dgm:t>
    </dgm:pt>
    <dgm:pt modelId="{A67B40DD-1199-41D1-8AE1-284C9722699F}" type="parTrans" cxnId="{A4CAA9BB-37DA-439E-A377-C1A676296D7C}">
      <dgm:prSet custT="1"/>
      <dgm:spPr/>
      <dgm:t>
        <a:bodyPr/>
        <a:lstStyle/>
        <a:p>
          <a:endParaRPr lang="ru-RU" sz="1800" b="1"/>
        </a:p>
      </dgm:t>
    </dgm:pt>
    <dgm:pt modelId="{8CB81C17-33DA-4450-9D7F-01BCF4CEEB54}" type="sibTrans" cxnId="{A4CAA9BB-37DA-439E-A377-C1A676296D7C}">
      <dgm:prSet/>
      <dgm:spPr/>
      <dgm:t>
        <a:bodyPr/>
        <a:lstStyle/>
        <a:p>
          <a:endParaRPr lang="ru-RU" sz="2800" b="1"/>
        </a:p>
      </dgm:t>
    </dgm:pt>
    <dgm:pt modelId="{E41CB3CA-37B7-431F-8324-E18810B90094}">
      <dgm:prSet custT="1"/>
      <dgm:spPr>
        <a:solidFill>
          <a:srgbClr val="0070C0"/>
        </a:solidFill>
      </dgm:spPr>
      <dgm:t>
        <a:bodyPr/>
        <a:lstStyle/>
        <a:p>
          <a:r>
            <a:rPr lang="ru-RU" sz="1800" b="1" dirty="0" smtClean="0"/>
            <a:t>классных </a:t>
          </a:r>
          <a:r>
            <a:rPr lang="ru-RU" sz="1800" b="1" dirty="0" err="1" smtClean="0"/>
            <a:t>руководи-телей</a:t>
          </a:r>
          <a:endParaRPr lang="ru-RU" sz="1800" b="1" dirty="0"/>
        </a:p>
      </dgm:t>
    </dgm:pt>
    <dgm:pt modelId="{D75B07EA-083A-4F09-BBC3-BB3A3D9A6CAF}" type="parTrans" cxnId="{7552BC1C-F98E-4B72-AAD2-E616EA719DAE}">
      <dgm:prSet custT="1"/>
      <dgm:spPr>
        <a:solidFill>
          <a:srgbClr val="0070C0"/>
        </a:solidFill>
      </dgm:spPr>
      <dgm:t>
        <a:bodyPr/>
        <a:lstStyle/>
        <a:p>
          <a:endParaRPr lang="ru-RU" sz="1800" b="1"/>
        </a:p>
      </dgm:t>
    </dgm:pt>
    <dgm:pt modelId="{252F0BBD-538A-4715-8CA9-591F8F8F2F77}" type="sibTrans" cxnId="{7552BC1C-F98E-4B72-AAD2-E616EA719DAE}">
      <dgm:prSet/>
      <dgm:spPr/>
      <dgm:t>
        <a:bodyPr/>
        <a:lstStyle/>
        <a:p>
          <a:endParaRPr lang="ru-RU" sz="2800" b="1"/>
        </a:p>
      </dgm:t>
    </dgm:pt>
    <dgm:pt modelId="{A9E6FE02-4889-4818-8779-D6529D61F4C2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800" b="1" dirty="0" smtClean="0"/>
            <a:t>педагогов </a:t>
          </a:r>
          <a:r>
            <a:rPr lang="ru-RU" sz="1800" b="1" dirty="0" err="1" smtClean="0"/>
            <a:t>дополни-тельного</a:t>
          </a:r>
          <a:r>
            <a:rPr lang="ru-RU" sz="1800" b="1" dirty="0" smtClean="0"/>
            <a:t> </a:t>
          </a:r>
          <a:r>
            <a:rPr lang="ru-RU" sz="1800" b="1" dirty="0" err="1" smtClean="0"/>
            <a:t>образова-ния</a:t>
          </a:r>
          <a:endParaRPr lang="ru-RU" sz="1800" b="1" dirty="0"/>
        </a:p>
      </dgm:t>
    </dgm:pt>
    <dgm:pt modelId="{C1E2F415-29C0-435E-B7B7-A3EDF31E0CD3}" type="parTrans" cxnId="{3E56DE5A-4E28-48CC-942B-0FBA41B4B19E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 sz="1800" b="1"/>
        </a:p>
      </dgm:t>
    </dgm:pt>
    <dgm:pt modelId="{7149099A-39D0-4236-AEAF-949784763870}" type="sibTrans" cxnId="{3E56DE5A-4E28-48CC-942B-0FBA41B4B19E}">
      <dgm:prSet/>
      <dgm:spPr/>
      <dgm:t>
        <a:bodyPr/>
        <a:lstStyle/>
        <a:p>
          <a:endParaRPr lang="ru-RU" sz="2800" b="1"/>
        </a:p>
      </dgm:t>
    </dgm:pt>
    <dgm:pt modelId="{FBF4A15E-AFBA-4BF3-97B7-068072F60B34}">
      <dgm:prSet custT="1"/>
      <dgm:spPr>
        <a:solidFill>
          <a:srgbClr val="FF0000"/>
        </a:solidFill>
      </dgm:spPr>
      <dgm:t>
        <a:bodyPr/>
        <a:lstStyle/>
        <a:p>
          <a:r>
            <a:rPr lang="ru-RU" sz="1800" b="1" dirty="0" err="1" smtClean="0"/>
            <a:t>педагогов-организа-торов</a:t>
          </a:r>
          <a:endParaRPr lang="ru-RU" sz="1800" b="1" dirty="0"/>
        </a:p>
      </dgm:t>
    </dgm:pt>
    <dgm:pt modelId="{CD0E28D0-3860-4604-AD89-F8B7783AFA4C}" type="parTrans" cxnId="{CAFF15F5-A33F-4116-B083-55C091639BED}">
      <dgm:prSet custT="1"/>
      <dgm:spPr>
        <a:solidFill>
          <a:srgbClr val="FF0000"/>
        </a:solidFill>
      </dgm:spPr>
      <dgm:t>
        <a:bodyPr/>
        <a:lstStyle/>
        <a:p>
          <a:endParaRPr lang="ru-RU" sz="1800" b="1"/>
        </a:p>
      </dgm:t>
    </dgm:pt>
    <dgm:pt modelId="{87F2F76E-BD8B-408C-A7D1-280F7642FF86}" type="sibTrans" cxnId="{CAFF15F5-A33F-4116-B083-55C091639BED}">
      <dgm:prSet/>
      <dgm:spPr/>
      <dgm:t>
        <a:bodyPr/>
        <a:lstStyle/>
        <a:p>
          <a:endParaRPr lang="ru-RU" sz="2800" b="1"/>
        </a:p>
      </dgm:t>
    </dgm:pt>
    <dgm:pt modelId="{A7DC73C9-95C0-4C53-93D6-688BBF8E0562}" type="pres">
      <dgm:prSet presAssocID="{2A28DE23-5D8B-4399-BBC7-D2A3DD69023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C36571-B278-45C8-A338-DB36103FEB2B}" type="pres">
      <dgm:prSet presAssocID="{950B12BF-BABC-4CB7-A8CD-0E182066190E}" presName="centerShape" presStyleLbl="node0" presStyleIdx="0" presStyleCnt="1" custScaleX="148832" custScaleY="148832"/>
      <dgm:spPr/>
      <dgm:t>
        <a:bodyPr/>
        <a:lstStyle/>
        <a:p>
          <a:endParaRPr lang="ru-RU"/>
        </a:p>
      </dgm:t>
    </dgm:pt>
    <dgm:pt modelId="{5FEF6323-03EB-4002-AB05-DCC45B3162ED}" type="pres">
      <dgm:prSet presAssocID="{F9154397-BDEC-431B-926A-A8D96D89B8DC}" presName="parTrans" presStyleLbl="sibTrans2D1" presStyleIdx="0" presStyleCnt="6"/>
      <dgm:spPr/>
      <dgm:t>
        <a:bodyPr/>
        <a:lstStyle/>
        <a:p>
          <a:endParaRPr lang="ru-RU"/>
        </a:p>
      </dgm:t>
    </dgm:pt>
    <dgm:pt modelId="{2AF5C1F2-404D-4569-B93B-CA499168CAD4}" type="pres">
      <dgm:prSet presAssocID="{F9154397-BDEC-431B-926A-A8D96D89B8DC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C71C1392-F378-4252-B2B4-63866D5454DB}" type="pres">
      <dgm:prSet presAssocID="{CB673F07-1ADF-4F38-9757-D5889417A06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0FE3C-5B58-4C68-BF0F-D19BE202517A}" type="pres">
      <dgm:prSet presAssocID="{897CE97B-5352-45AF-BF39-7F517213789C}" presName="parTrans" presStyleLbl="sibTrans2D1" presStyleIdx="1" presStyleCnt="6"/>
      <dgm:spPr/>
      <dgm:t>
        <a:bodyPr/>
        <a:lstStyle/>
        <a:p>
          <a:endParaRPr lang="ru-RU"/>
        </a:p>
      </dgm:t>
    </dgm:pt>
    <dgm:pt modelId="{9538AB00-1255-4E95-8876-F1FD970ACDCC}" type="pres">
      <dgm:prSet presAssocID="{897CE97B-5352-45AF-BF39-7F517213789C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AFC4F533-1C9F-4F6A-824E-C6C0F9EC2F6B}" type="pres">
      <dgm:prSet presAssocID="{9C05FAF1-FF9E-4500-886B-A55B5402869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BAFEC4-D298-414A-BA18-BC1A32D37965}" type="pres">
      <dgm:prSet presAssocID="{A67B40DD-1199-41D1-8AE1-284C9722699F}" presName="parTrans" presStyleLbl="sibTrans2D1" presStyleIdx="2" presStyleCnt="6"/>
      <dgm:spPr/>
      <dgm:t>
        <a:bodyPr/>
        <a:lstStyle/>
        <a:p>
          <a:endParaRPr lang="ru-RU"/>
        </a:p>
      </dgm:t>
    </dgm:pt>
    <dgm:pt modelId="{BFEE57B5-F773-428B-A7A9-BC0139A776AF}" type="pres">
      <dgm:prSet presAssocID="{A67B40DD-1199-41D1-8AE1-284C9722699F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2B752F62-9645-47E0-823A-CB140AC4EE08}" type="pres">
      <dgm:prSet presAssocID="{FDAAAC94-F1AA-4BB4-B92A-D745394D7AB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01EC7-4BD4-41C0-A95C-FBD8ECAD2B88}" type="pres">
      <dgm:prSet presAssocID="{D75B07EA-083A-4F09-BBC3-BB3A3D9A6CAF}" presName="parTrans" presStyleLbl="sibTrans2D1" presStyleIdx="3" presStyleCnt="6"/>
      <dgm:spPr/>
      <dgm:t>
        <a:bodyPr/>
        <a:lstStyle/>
        <a:p>
          <a:endParaRPr lang="ru-RU"/>
        </a:p>
      </dgm:t>
    </dgm:pt>
    <dgm:pt modelId="{F1765358-78BE-42C0-AF4E-0B279EA292AE}" type="pres">
      <dgm:prSet presAssocID="{D75B07EA-083A-4F09-BBC3-BB3A3D9A6CAF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26129770-4E70-4769-8DAF-AC1D0FCFCEFB}" type="pres">
      <dgm:prSet presAssocID="{E41CB3CA-37B7-431F-8324-E18810B9009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73712A-98B1-499B-B3EF-06966321027B}" type="pres">
      <dgm:prSet presAssocID="{C1E2F415-29C0-435E-B7B7-A3EDF31E0CD3}" presName="parTrans" presStyleLbl="sibTrans2D1" presStyleIdx="4" presStyleCnt="6"/>
      <dgm:spPr/>
      <dgm:t>
        <a:bodyPr/>
        <a:lstStyle/>
        <a:p>
          <a:endParaRPr lang="ru-RU"/>
        </a:p>
      </dgm:t>
    </dgm:pt>
    <dgm:pt modelId="{4696E825-5B4E-4E28-B98D-CE1D7A7E3744}" type="pres">
      <dgm:prSet presAssocID="{C1E2F415-29C0-435E-B7B7-A3EDF31E0CD3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C2585557-FD05-4AC7-ABA6-D1BFE68BD20C}" type="pres">
      <dgm:prSet presAssocID="{A9E6FE02-4889-4818-8779-D6529D61F4C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0B3DA8-3638-4B26-BBAC-8D54629CF01D}" type="pres">
      <dgm:prSet presAssocID="{CD0E28D0-3860-4604-AD89-F8B7783AFA4C}" presName="parTrans" presStyleLbl="sibTrans2D1" presStyleIdx="5" presStyleCnt="6"/>
      <dgm:spPr/>
      <dgm:t>
        <a:bodyPr/>
        <a:lstStyle/>
        <a:p>
          <a:endParaRPr lang="ru-RU"/>
        </a:p>
      </dgm:t>
    </dgm:pt>
    <dgm:pt modelId="{203BE5B0-1A83-476B-9D18-970D184A1283}" type="pres">
      <dgm:prSet presAssocID="{CD0E28D0-3860-4604-AD89-F8B7783AFA4C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03F78FD5-C5A6-4646-9F0F-5565F9774F28}" type="pres">
      <dgm:prSet presAssocID="{FBF4A15E-AFBA-4BF3-97B7-068072F60B3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ECAD3B-3F39-4CC3-B5A5-094B53E8D735}" type="presOf" srcId="{D75B07EA-083A-4F09-BBC3-BB3A3D9A6CAF}" destId="{4EC01EC7-4BD4-41C0-A95C-FBD8ECAD2B88}" srcOrd="0" destOrd="0" presId="urn:microsoft.com/office/officeart/2005/8/layout/radial5"/>
    <dgm:cxn modelId="{A4CAA9BB-37DA-439E-A377-C1A676296D7C}" srcId="{950B12BF-BABC-4CB7-A8CD-0E182066190E}" destId="{FDAAAC94-F1AA-4BB4-B92A-D745394D7ABA}" srcOrd="2" destOrd="0" parTransId="{A67B40DD-1199-41D1-8AE1-284C9722699F}" sibTransId="{8CB81C17-33DA-4450-9D7F-01BCF4CEEB54}"/>
    <dgm:cxn modelId="{39D8C000-ED4E-4212-8B0F-AAE57EC9ECBC}" type="presOf" srcId="{E41CB3CA-37B7-431F-8324-E18810B90094}" destId="{26129770-4E70-4769-8DAF-AC1D0FCFCEFB}" srcOrd="0" destOrd="0" presId="urn:microsoft.com/office/officeart/2005/8/layout/radial5"/>
    <dgm:cxn modelId="{706BA433-6D4E-4E43-A5A6-7CFA2C1F491C}" type="presOf" srcId="{FDAAAC94-F1AA-4BB4-B92A-D745394D7ABA}" destId="{2B752F62-9645-47E0-823A-CB140AC4EE08}" srcOrd="0" destOrd="0" presId="urn:microsoft.com/office/officeart/2005/8/layout/radial5"/>
    <dgm:cxn modelId="{F473694F-12BE-40D8-8227-FA5D353C9012}" srcId="{950B12BF-BABC-4CB7-A8CD-0E182066190E}" destId="{9C05FAF1-FF9E-4500-886B-A55B54028699}" srcOrd="1" destOrd="0" parTransId="{897CE97B-5352-45AF-BF39-7F517213789C}" sibTransId="{ADE49976-236E-480C-A133-35E7570BDAC8}"/>
    <dgm:cxn modelId="{6119C820-0D3B-45F6-90FC-B5F002D895FB}" type="presOf" srcId="{CB673F07-1ADF-4F38-9757-D5889417A065}" destId="{C71C1392-F378-4252-B2B4-63866D5454DB}" srcOrd="0" destOrd="0" presId="urn:microsoft.com/office/officeart/2005/8/layout/radial5"/>
    <dgm:cxn modelId="{656082D2-594B-4CF3-BFAD-8C6AD0DF0149}" type="presOf" srcId="{2A28DE23-5D8B-4399-BBC7-D2A3DD690230}" destId="{A7DC73C9-95C0-4C53-93D6-688BBF8E0562}" srcOrd="0" destOrd="0" presId="urn:microsoft.com/office/officeart/2005/8/layout/radial5"/>
    <dgm:cxn modelId="{A851628D-6B95-4285-99A0-AD28CA4CB67F}" type="presOf" srcId="{F9154397-BDEC-431B-926A-A8D96D89B8DC}" destId="{2AF5C1F2-404D-4569-B93B-CA499168CAD4}" srcOrd="1" destOrd="0" presId="urn:microsoft.com/office/officeart/2005/8/layout/radial5"/>
    <dgm:cxn modelId="{05254AD2-6D72-4B17-9C5C-B274A7D90857}" type="presOf" srcId="{A67B40DD-1199-41D1-8AE1-284C9722699F}" destId="{DCBAFEC4-D298-414A-BA18-BC1A32D37965}" srcOrd="0" destOrd="0" presId="urn:microsoft.com/office/officeart/2005/8/layout/radial5"/>
    <dgm:cxn modelId="{FE4A2896-FD54-4A42-8AD5-FC3AD1DBF3C0}" type="presOf" srcId="{FBF4A15E-AFBA-4BF3-97B7-068072F60B34}" destId="{03F78FD5-C5A6-4646-9F0F-5565F9774F28}" srcOrd="0" destOrd="0" presId="urn:microsoft.com/office/officeart/2005/8/layout/radial5"/>
    <dgm:cxn modelId="{7552BC1C-F98E-4B72-AAD2-E616EA719DAE}" srcId="{950B12BF-BABC-4CB7-A8CD-0E182066190E}" destId="{E41CB3CA-37B7-431F-8324-E18810B90094}" srcOrd="3" destOrd="0" parTransId="{D75B07EA-083A-4F09-BBC3-BB3A3D9A6CAF}" sibTransId="{252F0BBD-538A-4715-8CA9-591F8F8F2F77}"/>
    <dgm:cxn modelId="{7D864947-876C-466C-B12F-53ACF4D62EE2}" srcId="{950B12BF-BABC-4CB7-A8CD-0E182066190E}" destId="{CB673F07-1ADF-4F38-9757-D5889417A065}" srcOrd="0" destOrd="0" parTransId="{F9154397-BDEC-431B-926A-A8D96D89B8DC}" sibTransId="{7F7AC05D-B368-4E93-B9F2-F74E7F090290}"/>
    <dgm:cxn modelId="{746F1BB7-DF6C-469F-9E33-E52DAECCA837}" type="presOf" srcId="{897CE97B-5352-45AF-BF39-7F517213789C}" destId="{9538AB00-1255-4E95-8876-F1FD970ACDCC}" srcOrd="1" destOrd="0" presId="urn:microsoft.com/office/officeart/2005/8/layout/radial5"/>
    <dgm:cxn modelId="{3E56DE5A-4E28-48CC-942B-0FBA41B4B19E}" srcId="{950B12BF-BABC-4CB7-A8CD-0E182066190E}" destId="{A9E6FE02-4889-4818-8779-D6529D61F4C2}" srcOrd="4" destOrd="0" parTransId="{C1E2F415-29C0-435E-B7B7-A3EDF31E0CD3}" sibTransId="{7149099A-39D0-4236-AEAF-949784763870}"/>
    <dgm:cxn modelId="{150850E2-C4FF-4DAD-91FB-51234CB236EC}" type="presOf" srcId="{897CE97B-5352-45AF-BF39-7F517213789C}" destId="{EE30FE3C-5B58-4C68-BF0F-D19BE202517A}" srcOrd="0" destOrd="0" presId="urn:microsoft.com/office/officeart/2005/8/layout/radial5"/>
    <dgm:cxn modelId="{7FEFAFDC-6C89-44A3-B041-DF26D3D589FD}" srcId="{2A28DE23-5D8B-4399-BBC7-D2A3DD690230}" destId="{950B12BF-BABC-4CB7-A8CD-0E182066190E}" srcOrd="0" destOrd="0" parTransId="{DBF503DA-950C-468C-B7E5-B13062AEBFA5}" sibTransId="{03CF217A-F777-49AE-AEC8-D96BC14C6AEA}"/>
    <dgm:cxn modelId="{E5002B4E-08D4-492A-94FC-92EBDFF06472}" type="presOf" srcId="{C1E2F415-29C0-435E-B7B7-A3EDF31E0CD3}" destId="{4696E825-5B4E-4E28-B98D-CE1D7A7E3744}" srcOrd="1" destOrd="0" presId="urn:microsoft.com/office/officeart/2005/8/layout/radial5"/>
    <dgm:cxn modelId="{EFEEBE01-34BA-4E14-9F76-D9A1A80E7D6B}" type="presOf" srcId="{C1E2F415-29C0-435E-B7B7-A3EDF31E0CD3}" destId="{5473712A-98B1-499B-B3EF-06966321027B}" srcOrd="0" destOrd="0" presId="urn:microsoft.com/office/officeart/2005/8/layout/radial5"/>
    <dgm:cxn modelId="{C31C2A02-5104-486C-8FB2-798AE41E38AA}" type="presOf" srcId="{9C05FAF1-FF9E-4500-886B-A55B54028699}" destId="{AFC4F533-1C9F-4F6A-824E-C6C0F9EC2F6B}" srcOrd="0" destOrd="0" presId="urn:microsoft.com/office/officeart/2005/8/layout/radial5"/>
    <dgm:cxn modelId="{528EEC90-9158-4DBC-92C1-89BDAC4BCFA7}" type="presOf" srcId="{CD0E28D0-3860-4604-AD89-F8B7783AFA4C}" destId="{203BE5B0-1A83-476B-9D18-970D184A1283}" srcOrd="1" destOrd="0" presId="urn:microsoft.com/office/officeart/2005/8/layout/radial5"/>
    <dgm:cxn modelId="{99D0D017-3731-4BBF-998E-85893BF60659}" type="presOf" srcId="{A67B40DD-1199-41D1-8AE1-284C9722699F}" destId="{BFEE57B5-F773-428B-A7A9-BC0139A776AF}" srcOrd="1" destOrd="0" presId="urn:microsoft.com/office/officeart/2005/8/layout/radial5"/>
    <dgm:cxn modelId="{E8B2CCC4-F8EB-4084-891F-25BFC64B5599}" type="presOf" srcId="{A9E6FE02-4889-4818-8779-D6529D61F4C2}" destId="{C2585557-FD05-4AC7-ABA6-D1BFE68BD20C}" srcOrd="0" destOrd="0" presId="urn:microsoft.com/office/officeart/2005/8/layout/radial5"/>
    <dgm:cxn modelId="{CAFF15F5-A33F-4116-B083-55C091639BED}" srcId="{950B12BF-BABC-4CB7-A8CD-0E182066190E}" destId="{FBF4A15E-AFBA-4BF3-97B7-068072F60B34}" srcOrd="5" destOrd="0" parTransId="{CD0E28D0-3860-4604-AD89-F8B7783AFA4C}" sibTransId="{87F2F76E-BD8B-408C-A7D1-280F7642FF86}"/>
    <dgm:cxn modelId="{CCC66888-145F-4C71-BB9F-2C70F51DE444}" type="presOf" srcId="{950B12BF-BABC-4CB7-A8CD-0E182066190E}" destId="{4DC36571-B278-45C8-A338-DB36103FEB2B}" srcOrd="0" destOrd="0" presId="urn:microsoft.com/office/officeart/2005/8/layout/radial5"/>
    <dgm:cxn modelId="{CF6F7360-9AA8-4D91-8918-9EA6E7913321}" type="presOf" srcId="{F9154397-BDEC-431B-926A-A8D96D89B8DC}" destId="{5FEF6323-03EB-4002-AB05-DCC45B3162ED}" srcOrd="0" destOrd="0" presId="urn:microsoft.com/office/officeart/2005/8/layout/radial5"/>
    <dgm:cxn modelId="{98BD8378-6EA5-4469-BEE8-9B51A4347D3C}" type="presOf" srcId="{D75B07EA-083A-4F09-BBC3-BB3A3D9A6CAF}" destId="{F1765358-78BE-42C0-AF4E-0B279EA292AE}" srcOrd="1" destOrd="0" presId="urn:microsoft.com/office/officeart/2005/8/layout/radial5"/>
    <dgm:cxn modelId="{14568489-312E-4E30-9878-3C04EE0C59CE}" type="presOf" srcId="{CD0E28D0-3860-4604-AD89-F8B7783AFA4C}" destId="{F20B3DA8-3638-4B26-BBAC-8D54629CF01D}" srcOrd="0" destOrd="0" presId="urn:microsoft.com/office/officeart/2005/8/layout/radial5"/>
    <dgm:cxn modelId="{7181DCB9-BA4E-4151-85FF-0D61899DE5D4}" type="presParOf" srcId="{A7DC73C9-95C0-4C53-93D6-688BBF8E0562}" destId="{4DC36571-B278-45C8-A338-DB36103FEB2B}" srcOrd="0" destOrd="0" presId="urn:microsoft.com/office/officeart/2005/8/layout/radial5"/>
    <dgm:cxn modelId="{DE57DF95-5FDB-49FF-845D-E5DC9BA6F20C}" type="presParOf" srcId="{A7DC73C9-95C0-4C53-93D6-688BBF8E0562}" destId="{5FEF6323-03EB-4002-AB05-DCC45B3162ED}" srcOrd="1" destOrd="0" presId="urn:microsoft.com/office/officeart/2005/8/layout/radial5"/>
    <dgm:cxn modelId="{02F9E238-BF8C-4DEF-A4C2-03A938ACC555}" type="presParOf" srcId="{5FEF6323-03EB-4002-AB05-DCC45B3162ED}" destId="{2AF5C1F2-404D-4569-B93B-CA499168CAD4}" srcOrd="0" destOrd="0" presId="urn:microsoft.com/office/officeart/2005/8/layout/radial5"/>
    <dgm:cxn modelId="{14F9D2A2-FD91-4B5D-BB85-F2ED85B29DF1}" type="presParOf" srcId="{A7DC73C9-95C0-4C53-93D6-688BBF8E0562}" destId="{C71C1392-F378-4252-B2B4-63866D5454DB}" srcOrd="2" destOrd="0" presId="urn:microsoft.com/office/officeart/2005/8/layout/radial5"/>
    <dgm:cxn modelId="{B50E42DC-9147-42F3-B2FF-635485084FE0}" type="presParOf" srcId="{A7DC73C9-95C0-4C53-93D6-688BBF8E0562}" destId="{EE30FE3C-5B58-4C68-BF0F-D19BE202517A}" srcOrd="3" destOrd="0" presId="urn:microsoft.com/office/officeart/2005/8/layout/radial5"/>
    <dgm:cxn modelId="{7E47144F-512C-4E7F-8B54-01DD29EB5A44}" type="presParOf" srcId="{EE30FE3C-5B58-4C68-BF0F-D19BE202517A}" destId="{9538AB00-1255-4E95-8876-F1FD970ACDCC}" srcOrd="0" destOrd="0" presId="urn:microsoft.com/office/officeart/2005/8/layout/radial5"/>
    <dgm:cxn modelId="{9FF245B1-4A8A-4519-9189-2A4C4C6EA818}" type="presParOf" srcId="{A7DC73C9-95C0-4C53-93D6-688BBF8E0562}" destId="{AFC4F533-1C9F-4F6A-824E-C6C0F9EC2F6B}" srcOrd="4" destOrd="0" presId="urn:microsoft.com/office/officeart/2005/8/layout/radial5"/>
    <dgm:cxn modelId="{7BE0F0B4-C687-4BD7-A5D2-C0CA425E809D}" type="presParOf" srcId="{A7DC73C9-95C0-4C53-93D6-688BBF8E0562}" destId="{DCBAFEC4-D298-414A-BA18-BC1A32D37965}" srcOrd="5" destOrd="0" presId="urn:microsoft.com/office/officeart/2005/8/layout/radial5"/>
    <dgm:cxn modelId="{CC7AEDCE-97A9-4EEF-9932-14740DC79F52}" type="presParOf" srcId="{DCBAFEC4-D298-414A-BA18-BC1A32D37965}" destId="{BFEE57B5-F773-428B-A7A9-BC0139A776AF}" srcOrd="0" destOrd="0" presId="urn:microsoft.com/office/officeart/2005/8/layout/radial5"/>
    <dgm:cxn modelId="{0F2C5AF7-39C5-41AA-8784-48E456CCAC67}" type="presParOf" srcId="{A7DC73C9-95C0-4C53-93D6-688BBF8E0562}" destId="{2B752F62-9645-47E0-823A-CB140AC4EE08}" srcOrd="6" destOrd="0" presId="urn:microsoft.com/office/officeart/2005/8/layout/radial5"/>
    <dgm:cxn modelId="{88A95ECA-7E21-48B0-AD54-254EB70177EA}" type="presParOf" srcId="{A7DC73C9-95C0-4C53-93D6-688BBF8E0562}" destId="{4EC01EC7-4BD4-41C0-A95C-FBD8ECAD2B88}" srcOrd="7" destOrd="0" presId="urn:microsoft.com/office/officeart/2005/8/layout/radial5"/>
    <dgm:cxn modelId="{3418E4DF-6A23-4674-813A-CAF54F369883}" type="presParOf" srcId="{4EC01EC7-4BD4-41C0-A95C-FBD8ECAD2B88}" destId="{F1765358-78BE-42C0-AF4E-0B279EA292AE}" srcOrd="0" destOrd="0" presId="urn:microsoft.com/office/officeart/2005/8/layout/radial5"/>
    <dgm:cxn modelId="{14803E82-0DA5-4B8F-A492-83C11C9BDAA2}" type="presParOf" srcId="{A7DC73C9-95C0-4C53-93D6-688BBF8E0562}" destId="{26129770-4E70-4769-8DAF-AC1D0FCFCEFB}" srcOrd="8" destOrd="0" presId="urn:microsoft.com/office/officeart/2005/8/layout/radial5"/>
    <dgm:cxn modelId="{90BC6447-BE52-4310-BB74-5515D0FA893E}" type="presParOf" srcId="{A7DC73C9-95C0-4C53-93D6-688BBF8E0562}" destId="{5473712A-98B1-499B-B3EF-06966321027B}" srcOrd="9" destOrd="0" presId="urn:microsoft.com/office/officeart/2005/8/layout/radial5"/>
    <dgm:cxn modelId="{53197375-4C23-4184-BFAA-EEBCB25B8601}" type="presParOf" srcId="{5473712A-98B1-499B-B3EF-06966321027B}" destId="{4696E825-5B4E-4E28-B98D-CE1D7A7E3744}" srcOrd="0" destOrd="0" presId="urn:microsoft.com/office/officeart/2005/8/layout/radial5"/>
    <dgm:cxn modelId="{6FA95CBB-F420-444D-BA74-6A85B81C3BEF}" type="presParOf" srcId="{A7DC73C9-95C0-4C53-93D6-688BBF8E0562}" destId="{C2585557-FD05-4AC7-ABA6-D1BFE68BD20C}" srcOrd="10" destOrd="0" presId="urn:microsoft.com/office/officeart/2005/8/layout/radial5"/>
    <dgm:cxn modelId="{12CC224A-FF9B-4F9B-A422-518C96692079}" type="presParOf" srcId="{A7DC73C9-95C0-4C53-93D6-688BBF8E0562}" destId="{F20B3DA8-3638-4B26-BBAC-8D54629CF01D}" srcOrd="11" destOrd="0" presId="urn:microsoft.com/office/officeart/2005/8/layout/radial5"/>
    <dgm:cxn modelId="{0EC047B1-A78D-4B21-B21F-9A7CCDDCCEAF}" type="presParOf" srcId="{F20B3DA8-3638-4B26-BBAC-8D54629CF01D}" destId="{203BE5B0-1A83-476B-9D18-970D184A1283}" srcOrd="0" destOrd="0" presId="urn:microsoft.com/office/officeart/2005/8/layout/radial5"/>
    <dgm:cxn modelId="{EFD19143-E6F7-4EBD-81F4-01C3CA885963}" type="presParOf" srcId="{A7DC73C9-95C0-4C53-93D6-688BBF8E0562}" destId="{03F78FD5-C5A6-4646-9F0F-5565F9774F28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28DE23-5D8B-4399-BBC7-D2A3DD690230}" type="doc">
      <dgm:prSet loTypeId="urn:microsoft.com/office/officeart/2005/8/layout/radial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50B12BF-BABC-4CB7-A8CD-0E182066190E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00B050"/>
          </a:solidFill>
        </a:ln>
      </dgm:spPr>
      <dgm:t>
        <a:bodyPr/>
        <a:lstStyle/>
        <a:p>
          <a:endParaRPr lang="ru-RU" sz="2000" b="1" dirty="0">
            <a:solidFill>
              <a:srgbClr val="0070C0"/>
            </a:solidFill>
          </a:endParaRPr>
        </a:p>
      </dgm:t>
    </dgm:pt>
    <dgm:pt modelId="{DBF503DA-950C-468C-B7E5-B13062AEBFA5}" type="parTrans" cxnId="{7FEFAFDC-6C89-44A3-B041-DF26D3D589FD}">
      <dgm:prSet/>
      <dgm:spPr/>
      <dgm:t>
        <a:bodyPr/>
        <a:lstStyle/>
        <a:p>
          <a:endParaRPr lang="ru-RU" sz="2800" b="1"/>
        </a:p>
      </dgm:t>
    </dgm:pt>
    <dgm:pt modelId="{03CF217A-F777-49AE-AEC8-D96BC14C6AEA}" type="sibTrans" cxnId="{7FEFAFDC-6C89-44A3-B041-DF26D3D589FD}">
      <dgm:prSet/>
      <dgm:spPr/>
      <dgm:t>
        <a:bodyPr/>
        <a:lstStyle/>
        <a:p>
          <a:endParaRPr lang="ru-RU" sz="2800" b="1"/>
        </a:p>
      </dgm:t>
    </dgm:pt>
    <dgm:pt modelId="{CB673F07-1ADF-4F38-9757-D5889417A065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Рекомендации по работе с заданиями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F9154397-BDEC-431B-926A-A8D96D89B8DC}" type="parTrans" cxnId="{7D864947-876C-466C-B12F-53ACF4D62EE2}">
      <dgm:prSet custT="1"/>
      <dgm:spPr>
        <a:solidFill>
          <a:srgbClr val="00B0F0"/>
        </a:solidFill>
      </dgm:spPr>
      <dgm:t>
        <a:bodyPr/>
        <a:lstStyle/>
        <a:p>
          <a:endParaRPr lang="ru-RU" sz="1800" b="1"/>
        </a:p>
      </dgm:t>
    </dgm:pt>
    <dgm:pt modelId="{7F7AC05D-B368-4E93-B9F2-F74E7F090290}" type="sibTrans" cxnId="{7D864947-876C-466C-B12F-53ACF4D62EE2}">
      <dgm:prSet/>
      <dgm:spPr/>
      <dgm:t>
        <a:bodyPr/>
        <a:lstStyle/>
        <a:p>
          <a:endParaRPr lang="ru-RU" sz="2800" b="1"/>
        </a:p>
      </dgm:t>
    </dgm:pt>
    <dgm:pt modelId="{7253A77F-A68D-401B-A7FC-8B70CA4BC456}">
      <dgm:prSet custT="1"/>
      <dgm:spPr>
        <a:solidFill>
          <a:srgbClr val="7030A0"/>
        </a:solidFill>
      </dgm:spPr>
      <dgm:t>
        <a:bodyPr/>
        <a:lstStyle/>
        <a:p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Обучающие задания </a:t>
          </a:r>
          <a:r>
            <a:rPr lang="ru-RU" sz="2000" b="0" smtClean="0">
              <a:latin typeface="Times New Roman" pitchFamily="18" charset="0"/>
              <a:cs typeface="Times New Roman" pitchFamily="18" charset="0"/>
            </a:rPr>
            <a:t>для педагогического </a:t>
          </a:r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совета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A12F9744-987D-4003-B915-C12E220AA868}" type="parTrans" cxnId="{0B1F5E9E-DA8C-47D9-95BD-1D4F05FC8986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EA05FF7D-DFAB-4CF6-B699-068ACE918B3B}" type="sibTrans" cxnId="{0B1F5E9E-DA8C-47D9-95BD-1D4F05FC8986}">
      <dgm:prSet/>
      <dgm:spPr/>
      <dgm:t>
        <a:bodyPr/>
        <a:lstStyle/>
        <a:p>
          <a:endParaRPr lang="ru-RU"/>
        </a:p>
      </dgm:t>
    </dgm:pt>
    <dgm:pt modelId="{8492ABBA-27C6-4477-9C59-AE65A9EF841A}">
      <dgm:prSet custT="1"/>
      <dgm:spPr>
        <a:solidFill>
          <a:srgbClr val="0000FF"/>
        </a:solidFill>
      </dgm:spPr>
      <dgm:t>
        <a:bodyPr/>
        <a:lstStyle/>
        <a:p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Примерный текст речи учителя перед началом выполнения заданий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64C50004-EE36-4444-A8CC-E2C29B5DC88B}" type="parTrans" cxnId="{5E48E988-2E55-4086-BB63-A4D7A221DAA0}">
      <dgm:prSet/>
      <dgm:spPr>
        <a:solidFill>
          <a:srgbClr val="0000FF"/>
        </a:solidFill>
      </dgm:spPr>
      <dgm:t>
        <a:bodyPr/>
        <a:lstStyle/>
        <a:p>
          <a:endParaRPr lang="ru-RU"/>
        </a:p>
      </dgm:t>
    </dgm:pt>
    <dgm:pt modelId="{2320AF8E-5264-4CF8-ADBC-33D7AF3B0065}" type="sibTrans" cxnId="{5E48E988-2E55-4086-BB63-A4D7A221DAA0}">
      <dgm:prSet/>
      <dgm:spPr/>
      <dgm:t>
        <a:bodyPr/>
        <a:lstStyle/>
        <a:p>
          <a:endParaRPr lang="ru-RU"/>
        </a:p>
      </dgm:t>
    </dgm:pt>
    <dgm:pt modelId="{491ECB14-2BC5-46B6-B136-B41C36B7D2A9}">
      <dgm:prSet custT="1"/>
      <dgm:spPr>
        <a:solidFill>
          <a:srgbClr val="00B050"/>
        </a:solidFill>
      </dgm:spPr>
      <dgm:t>
        <a:bodyPr/>
        <a:lstStyle/>
        <a:p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Ответы и решения к заданиям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6A99444D-D8FE-4926-9E9C-97D17CE01336}" type="parTrans" cxnId="{16DA1713-6191-49E1-B06B-5631D31C220C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C70AA4EA-C4E0-4C2E-A947-58B9C5351742}" type="sibTrans" cxnId="{16DA1713-6191-49E1-B06B-5631D31C220C}">
      <dgm:prSet/>
      <dgm:spPr/>
      <dgm:t>
        <a:bodyPr/>
        <a:lstStyle/>
        <a:p>
          <a:endParaRPr lang="ru-RU"/>
        </a:p>
      </dgm:t>
    </dgm:pt>
    <dgm:pt modelId="{97D5DD12-4A4F-4235-B6F1-8D5CB0A3C90A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Вопросы для обсуждения в группе после выполнения заданий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7967281F-0C0A-470A-A913-42249A189D7E}" type="parTrans" cxnId="{317A0D91-93C9-487E-BA33-5D35D9CEB71F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F12B6A83-C002-418D-A516-90F35E9CAB29}" type="sibTrans" cxnId="{317A0D91-93C9-487E-BA33-5D35D9CEB71F}">
      <dgm:prSet/>
      <dgm:spPr/>
      <dgm:t>
        <a:bodyPr/>
        <a:lstStyle/>
        <a:p>
          <a:endParaRPr lang="ru-RU"/>
        </a:p>
      </dgm:t>
    </dgm:pt>
    <dgm:pt modelId="{24E8A163-8811-4E67-ABDF-3A5142272F4B}">
      <dgm:prSet custT="1"/>
      <dgm:spPr>
        <a:solidFill>
          <a:schemeClr val="accent6"/>
        </a:solidFill>
      </dgm:spPr>
      <dgm:t>
        <a:bodyPr/>
        <a:lstStyle/>
        <a:p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Текст сертификата для учащихся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9590F9EA-2F62-44DE-9AED-04EDFCF7255D}" type="parTrans" cxnId="{254D849D-793B-4E31-8B76-1536873ED699}">
      <dgm:prSet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D4CB745A-3E95-4D26-A86B-F93BD42FF1D1}" type="sibTrans" cxnId="{254D849D-793B-4E31-8B76-1536873ED699}">
      <dgm:prSet/>
      <dgm:spPr/>
      <dgm:t>
        <a:bodyPr/>
        <a:lstStyle/>
        <a:p>
          <a:endParaRPr lang="ru-RU"/>
        </a:p>
      </dgm:t>
    </dgm:pt>
    <dgm:pt modelId="{843B7B62-A81A-4D9D-A077-0E3F766F78AC}">
      <dgm:prSet custT="1"/>
      <dgm:spPr>
        <a:solidFill>
          <a:srgbClr val="FF0000"/>
        </a:solidFill>
      </dgm:spPr>
      <dgm:t>
        <a:bodyPr/>
        <a:lstStyle/>
        <a:p>
          <a:r>
            <a:rPr lang="ru-RU" sz="2000" b="0" smtClean="0">
              <a:latin typeface="Times New Roman" pitchFamily="18" charset="0"/>
              <a:cs typeface="Times New Roman" pitchFamily="18" charset="0"/>
            </a:rPr>
            <a:t>Диск для удобства подготовки раздаточного материала</a:t>
          </a:r>
          <a:endParaRPr lang="ru-RU" sz="2000" b="0">
            <a:latin typeface="Times New Roman" pitchFamily="18" charset="0"/>
            <a:cs typeface="Times New Roman" pitchFamily="18" charset="0"/>
          </a:endParaRPr>
        </a:p>
      </dgm:t>
    </dgm:pt>
    <dgm:pt modelId="{7768B4C4-D483-420E-A775-A0AAB91801E8}" type="parTrans" cxnId="{41F8E57F-8B8E-42BF-844E-19424D4ECCB5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E93859CF-A5E9-40FA-95BF-9A53FB97E18A}" type="sibTrans" cxnId="{41F8E57F-8B8E-42BF-844E-19424D4ECCB5}">
      <dgm:prSet/>
      <dgm:spPr/>
      <dgm:t>
        <a:bodyPr/>
        <a:lstStyle/>
        <a:p>
          <a:endParaRPr lang="ru-RU"/>
        </a:p>
      </dgm:t>
    </dgm:pt>
    <dgm:pt modelId="{A7DC73C9-95C0-4C53-93D6-688BBF8E0562}" type="pres">
      <dgm:prSet presAssocID="{2A28DE23-5D8B-4399-BBC7-D2A3DD69023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C36571-B278-45C8-A338-DB36103FEB2B}" type="pres">
      <dgm:prSet presAssocID="{950B12BF-BABC-4CB7-A8CD-0E182066190E}" presName="centerShape" presStyleLbl="node0" presStyleIdx="0" presStyleCnt="1" custScaleX="179509" custScaleY="179509"/>
      <dgm:spPr/>
      <dgm:t>
        <a:bodyPr/>
        <a:lstStyle/>
        <a:p>
          <a:endParaRPr lang="ru-RU"/>
        </a:p>
      </dgm:t>
    </dgm:pt>
    <dgm:pt modelId="{5FEF6323-03EB-4002-AB05-DCC45B3162ED}" type="pres">
      <dgm:prSet presAssocID="{F9154397-BDEC-431B-926A-A8D96D89B8DC}" presName="parTrans" presStyleLbl="sibTrans2D1" presStyleIdx="0" presStyleCnt="7"/>
      <dgm:spPr/>
      <dgm:t>
        <a:bodyPr/>
        <a:lstStyle/>
        <a:p>
          <a:endParaRPr lang="ru-RU"/>
        </a:p>
      </dgm:t>
    </dgm:pt>
    <dgm:pt modelId="{2AF5C1F2-404D-4569-B93B-CA499168CAD4}" type="pres">
      <dgm:prSet presAssocID="{F9154397-BDEC-431B-926A-A8D96D89B8DC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C71C1392-F378-4252-B2B4-63866D5454DB}" type="pres">
      <dgm:prSet presAssocID="{CB673F07-1ADF-4F38-9757-D5889417A065}" presName="node" presStyleLbl="node1" presStyleIdx="0" presStyleCnt="7" custScaleX="14663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9DEB1FD-E3AF-4CC6-A8EC-A90EBD0A64BF}" type="pres">
      <dgm:prSet presAssocID="{A12F9744-987D-4003-B915-C12E220AA868}" presName="parTrans" presStyleLbl="sibTrans2D1" presStyleIdx="1" presStyleCnt="7"/>
      <dgm:spPr/>
      <dgm:t>
        <a:bodyPr/>
        <a:lstStyle/>
        <a:p>
          <a:endParaRPr lang="ru-RU"/>
        </a:p>
      </dgm:t>
    </dgm:pt>
    <dgm:pt modelId="{7952D350-875A-4A52-A758-AAA570FA938A}" type="pres">
      <dgm:prSet presAssocID="{A12F9744-987D-4003-B915-C12E220AA868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246043A5-FF1A-45CA-B411-78AB1EAF3F07}" type="pres">
      <dgm:prSet presAssocID="{7253A77F-A68D-401B-A7FC-8B70CA4BC456}" presName="node" presStyleLbl="node1" presStyleIdx="1" presStyleCnt="7" custScaleX="146630" custRadScaleRad="121211" custRadScaleInc="2961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98411FD-EDE5-454A-B935-8E660823E708}" type="pres">
      <dgm:prSet presAssocID="{64C50004-EE36-4444-A8CC-E2C29B5DC88B}" presName="parTrans" presStyleLbl="sibTrans2D1" presStyleIdx="2" presStyleCnt="7"/>
      <dgm:spPr/>
      <dgm:t>
        <a:bodyPr/>
        <a:lstStyle/>
        <a:p>
          <a:endParaRPr lang="ru-RU"/>
        </a:p>
      </dgm:t>
    </dgm:pt>
    <dgm:pt modelId="{2DF86D39-AA35-44E1-81FA-1661E3A10880}" type="pres">
      <dgm:prSet presAssocID="{64C50004-EE36-4444-A8CC-E2C29B5DC88B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FBD0FE73-FB81-496B-BD74-D0B6B318C0C0}" type="pres">
      <dgm:prSet presAssocID="{8492ABBA-27C6-4477-9C59-AE65A9EF841A}" presName="node" presStyleLbl="node1" presStyleIdx="2" presStyleCnt="7" custScaleX="151857" custRadScaleRad="120295" custRadScaleInc="-2203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0DF8FF9-64B7-4052-BF2B-43A17EE23020}" type="pres">
      <dgm:prSet presAssocID="{6A99444D-D8FE-4926-9E9C-97D17CE01336}" presName="parTrans" presStyleLbl="sibTrans2D1" presStyleIdx="3" presStyleCnt="7"/>
      <dgm:spPr/>
      <dgm:t>
        <a:bodyPr/>
        <a:lstStyle/>
        <a:p>
          <a:endParaRPr lang="ru-RU"/>
        </a:p>
      </dgm:t>
    </dgm:pt>
    <dgm:pt modelId="{FAF0B292-ABE7-4AB8-A547-A491782C8EB8}" type="pres">
      <dgm:prSet presAssocID="{6A99444D-D8FE-4926-9E9C-97D17CE01336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86497C6A-667A-48D9-8103-F15114649334}" type="pres">
      <dgm:prSet presAssocID="{491ECB14-2BC5-46B6-B136-B41C36B7D2A9}" presName="node" presStyleLbl="node1" presStyleIdx="3" presStyleCnt="7" custScaleX="146630" custRadScaleRad="109506" custRadScaleInc="-3470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DC234DC-B09C-4C79-9CAF-48E152CB8C08}" type="pres">
      <dgm:prSet presAssocID="{7967281F-0C0A-470A-A913-42249A189D7E}" presName="parTrans" presStyleLbl="sibTrans2D1" presStyleIdx="4" presStyleCnt="7"/>
      <dgm:spPr/>
      <dgm:t>
        <a:bodyPr/>
        <a:lstStyle/>
        <a:p>
          <a:endParaRPr lang="ru-RU"/>
        </a:p>
      </dgm:t>
    </dgm:pt>
    <dgm:pt modelId="{3C00B257-BDD8-4AB0-A129-F9FD443CF9DC}" type="pres">
      <dgm:prSet presAssocID="{7967281F-0C0A-470A-A913-42249A189D7E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EB8185A6-9085-4294-A841-37347F1A140D}" type="pres">
      <dgm:prSet presAssocID="{97D5DD12-4A4F-4235-B6F1-8D5CB0A3C90A}" presName="node" presStyleLbl="node1" presStyleIdx="4" presStyleCnt="7" custScaleX="146630" custRadScaleRad="113672" custRadScaleInc="461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436C869-D340-4294-94B5-8B55DD9AD34F}" type="pres">
      <dgm:prSet presAssocID="{9590F9EA-2F62-44DE-9AED-04EDFCF7255D}" presName="parTrans" presStyleLbl="sibTrans2D1" presStyleIdx="5" presStyleCnt="7"/>
      <dgm:spPr/>
      <dgm:t>
        <a:bodyPr/>
        <a:lstStyle/>
        <a:p>
          <a:endParaRPr lang="ru-RU"/>
        </a:p>
      </dgm:t>
    </dgm:pt>
    <dgm:pt modelId="{44552D37-49DB-4CB4-9284-BB79CDB09D5D}" type="pres">
      <dgm:prSet presAssocID="{9590F9EA-2F62-44DE-9AED-04EDFCF7255D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812E0CC3-2FC3-4148-A8A6-C7BF19703C08}" type="pres">
      <dgm:prSet presAssocID="{24E8A163-8811-4E67-ABDF-3A5142272F4B}" presName="node" presStyleLbl="node1" presStyleIdx="5" presStyleCnt="7" custScaleX="146630" custRadScaleRad="119464" custRadScaleInc="2184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CE97C90-D4A4-4627-9313-E345374B912B}" type="pres">
      <dgm:prSet presAssocID="{7768B4C4-D483-420E-A775-A0AAB91801E8}" presName="parTrans" presStyleLbl="sibTrans2D1" presStyleIdx="6" presStyleCnt="7"/>
      <dgm:spPr/>
      <dgm:t>
        <a:bodyPr/>
        <a:lstStyle/>
        <a:p>
          <a:endParaRPr lang="ru-RU"/>
        </a:p>
      </dgm:t>
    </dgm:pt>
    <dgm:pt modelId="{A17EE612-983C-4970-9E6B-6E61A785A85A}" type="pres">
      <dgm:prSet presAssocID="{7768B4C4-D483-420E-A775-A0AAB91801E8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CD65AA3E-52F7-4736-AE3F-9D139BCA26D2}" type="pres">
      <dgm:prSet presAssocID="{843B7B62-A81A-4D9D-A077-0E3F766F78AC}" presName="node" presStyleLbl="node1" presStyleIdx="6" presStyleCnt="7" custScaleX="146630" custRadScaleRad="119194" custRadScaleInc="-2734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24D87E1F-89B5-4596-AAF8-6EFF2C8F8D8D}" type="presOf" srcId="{6A99444D-D8FE-4926-9E9C-97D17CE01336}" destId="{FAF0B292-ABE7-4AB8-A547-A491782C8EB8}" srcOrd="1" destOrd="0" presId="urn:microsoft.com/office/officeart/2005/8/layout/radial5"/>
    <dgm:cxn modelId="{11231FF4-260A-42EA-9473-BE0605B08148}" type="presOf" srcId="{8492ABBA-27C6-4477-9C59-AE65A9EF841A}" destId="{FBD0FE73-FB81-496B-BD74-D0B6B318C0C0}" srcOrd="0" destOrd="0" presId="urn:microsoft.com/office/officeart/2005/8/layout/radial5"/>
    <dgm:cxn modelId="{83E9941E-EDA1-4FFC-B950-7192324C02D3}" type="presOf" srcId="{7768B4C4-D483-420E-A775-A0AAB91801E8}" destId="{A17EE612-983C-4970-9E6B-6E61A785A85A}" srcOrd="1" destOrd="0" presId="urn:microsoft.com/office/officeart/2005/8/layout/radial5"/>
    <dgm:cxn modelId="{317A0D91-93C9-487E-BA33-5D35D9CEB71F}" srcId="{950B12BF-BABC-4CB7-A8CD-0E182066190E}" destId="{97D5DD12-4A4F-4235-B6F1-8D5CB0A3C90A}" srcOrd="4" destOrd="0" parTransId="{7967281F-0C0A-470A-A913-42249A189D7E}" sibTransId="{F12B6A83-C002-418D-A516-90F35E9CAB29}"/>
    <dgm:cxn modelId="{C5B25A71-8CC5-470E-B9BA-6A7DFAE11ADC}" type="presOf" srcId="{7967281F-0C0A-470A-A913-42249A189D7E}" destId="{FDC234DC-B09C-4C79-9CAF-48E152CB8C08}" srcOrd="0" destOrd="0" presId="urn:microsoft.com/office/officeart/2005/8/layout/radial5"/>
    <dgm:cxn modelId="{A91CAD50-E811-401D-A9A7-391022DD9952}" type="presOf" srcId="{7253A77F-A68D-401B-A7FC-8B70CA4BC456}" destId="{246043A5-FF1A-45CA-B411-78AB1EAF3F07}" srcOrd="0" destOrd="0" presId="urn:microsoft.com/office/officeart/2005/8/layout/radial5"/>
    <dgm:cxn modelId="{E68F9F4B-F7F5-4B30-A12F-D991BFB75E47}" type="presOf" srcId="{64C50004-EE36-4444-A8CC-E2C29B5DC88B}" destId="{F98411FD-EDE5-454A-B935-8E660823E708}" srcOrd="0" destOrd="0" presId="urn:microsoft.com/office/officeart/2005/8/layout/radial5"/>
    <dgm:cxn modelId="{16DA1713-6191-49E1-B06B-5631D31C220C}" srcId="{950B12BF-BABC-4CB7-A8CD-0E182066190E}" destId="{491ECB14-2BC5-46B6-B136-B41C36B7D2A9}" srcOrd="3" destOrd="0" parTransId="{6A99444D-D8FE-4926-9E9C-97D17CE01336}" sibTransId="{C70AA4EA-C4E0-4C2E-A947-58B9C5351742}"/>
    <dgm:cxn modelId="{5E48E988-2E55-4086-BB63-A4D7A221DAA0}" srcId="{950B12BF-BABC-4CB7-A8CD-0E182066190E}" destId="{8492ABBA-27C6-4477-9C59-AE65A9EF841A}" srcOrd="2" destOrd="0" parTransId="{64C50004-EE36-4444-A8CC-E2C29B5DC88B}" sibTransId="{2320AF8E-5264-4CF8-ADBC-33D7AF3B0065}"/>
    <dgm:cxn modelId="{2A3FFEB7-8B00-43DC-857A-B0C821274A18}" type="presOf" srcId="{7768B4C4-D483-420E-A775-A0AAB91801E8}" destId="{9CE97C90-D4A4-4627-9313-E345374B912B}" srcOrd="0" destOrd="0" presId="urn:microsoft.com/office/officeart/2005/8/layout/radial5"/>
    <dgm:cxn modelId="{0B1F5E9E-DA8C-47D9-95BD-1D4F05FC8986}" srcId="{950B12BF-BABC-4CB7-A8CD-0E182066190E}" destId="{7253A77F-A68D-401B-A7FC-8B70CA4BC456}" srcOrd="1" destOrd="0" parTransId="{A12F9744-987D-4003-B915-C12E220AA868}" sibTransId="{EA05FF7D-DFAB-4CF6-B699-068ACE918B3B}"/>
    <dgm:cxn modelId="{6E56F65E-DA24-4AF0-860F-AB55B6C44989}" type="presOf" srcId="{843B7B62-A81A-4D9D-A077-0E3F766F78AC}" destId="{CD65AA3E-52F7-4736-AE3F-9D139BCA26D2}" srcOrd="0" destOrd="0" presId="urn:microsoft.com/office/officeart/2005/8/layout/radial5"/>
    <dgm:cxn modelId="{A94BFDA7-F8A0-4DDE-96B3-7A753A43864F}" type="presOf" srcId="{2A28DE23-5D8B-4399-BBC7-D2A3DD690230}" destId="{A7DC73C9-95C0-4C53-93D6-688BBF8E0562}" srcOrd="0" destOrd="0" presId="urn:microsoft.com/office/officeart/2005/8/layout/radial5"/>
    <dgm:cxn modelId="{A4F74455-FD61-47A3-BF80-41AD425CBBE6}" type="presOf" srcId="{97D5DD12-4A4F-4235-B6F1-8D5CB0A3C90A}" destId="{EB8185A6-9085-4294-A841-37347F1A140D}" srcOrd="0" destOrd="0" presId="urn:microsoft.com/office/officeart/2005/8/layout/radial5"/>
    <dgm:cxn modelId="{254D849D-793B-4E31-8B76-1536873ED699}" srcId="{950B12BF-BABC-4CB7-A8CD-0E182066190E}" destId="{24E8A163-8811-4E67-ABDF-3A5142272F4B}" srcOrd="5" destOrd="0" parTransId="{9590F9EA-2F62-44DE-9AED-04EDFCF7255D}" sibTransId="{D4CB745A-3E95-4D26-A86B-F93BD42FF1D1}"/>
    <dgm:cxn modelId="{2EDA3584-5758-457D-8181-4F1B72DAD7D2}" type="presOf" srcId="{F9154397-BDEC-431B-926A-A8D96D89B8DC}" destId="{5FEF6323-03EB-4002-AB05-DCC45B3162ED}" srcOrd="0" destOrd="0" presId="urn:microsoft.com/office/officeart/2005/8/layout/radial5"/>
    <dgm:cxn modelId="{113ABA0C-A031-423E-AB96-599C86C3F4F5}" type="presOf" srcId="{64C50004-EE36-4444-A8CC-E2C29B5DC88B}" destId="{2DF86D39-AA35-44E1-81FA-1661E3A10880}" srcOrd="1" destOrd="0" presId="urn:microsoft.com/office/officeart/2005/8/layout/radial5"/>
    <dgm:cxn modelId="{04728E45-028A-4F8F-AAF6-2D159CF3A8EF}" type="presOf" srcId="{950B12BF-BABC-4CB7-A8CD-0E182066190E}" destId="{4DC36571-B278-45C8-A338-DB36103FEB2B}" srcOrd="0" destOrd="0" presId="urn:microsoft.com/office/officeart/2005/8/layout/radial5"/>
    <dgm:cxn modelId="{7D864947-876C-466C-B12F-53ACF4D62EE2}" srcId="{950B12BF-BABC-4CB7-A8CD-0E182066190E}" destId="{CB673F07-1ADF-4F38-9757-D5889417A065}" srcOrd="0" destOrd="0" parTransId="{F9154397-BDEC-431B-926A-A8D96D89B8DC}" sibTransId="{7F7AC05D-B368-4E93-B9F2-F74E7F090290}"/>
    <dgm:cxn modelId="{41F8E57F-8B8E-42BF-844E-19424D4ECCB5}" srcId="{950B12BF-BABC-4CB7-A8CD-0E182066190E}" destId="{843B7B62-A81A-4D9D-A077-0E3F766F78AC}" srcOrd="6" destOrd="0" parTransId="{7768B4C4-D483-420E-A775-A0AAB91801E8}" sibTransId="{E93859CF-A5E9-40FA-95BF-9A53FB97E18A}"/>
    <dgm:cxn modelId="{4DCC369E-E592-4D58-B5A5-27AB60F98875}" type="presOf" srcId="{9590F9EA-2F62-44DE-9AED-04EDFCF7255D}" destId="{44552D37-49DB-4CB4-9284-BB79CDB09D5D}" srcOrd="1" destOrd="0" presId="urn:microsoft.com/office/officeart/2005/8/layout/radial5"/>
    <dgm:cxn modelId="{7FEFAFDC-6C89-44A3-B041-DF26D3D589FD}" srcId="{2A28DE23-5D8B-4399-BBC7-D2A3DD690230}" destId="{950B12BF-BABC-4CB7-A8CD-0E182066190E}" srcOrd="0" destOrd="0" parTransId="{DBF503DA-950C-468C-B7E5-B13062AEBFA5}" sibTransId="{03CF217A-F777-49AE-AEC8-D96BC14C6AEA}"/>
    <dgm:cxn modelId="{2C8A9E93-FD89-466D-BC7B-AC9D390400C5}" type="presOf" srcId="{7967281F-0C0A-470A-A913-42249A189D7E}" destId="{3C00B257-BDD8-4AB0-A129-F9FD443CF9DC}" srcOrd="1" destOrd="0" presId="urn:microsoft.com/office/officeart/2005/8/layout/radial5"/>
    <dgm:cxn modelId="{92563492-5280-4E72-99A1-923C565CD810}" type="presOf" srcId="{A12F9744-987D-4003-B915-C12E220AA868}" destId="{7952D350-875A-4A52-A758-AAA570FA938A}" srcOrd="1" destOrd="0" presId="urn:microsoft.com/office/officeart/2005/8/layout/radial5"/>
    <dgm:cxn modelId="{36A2D6E6-807D-4031-A3FA-E0832B8B7DDA}" type="presOf" srcId="{F9154397-BDEC-431B-926A-A8D96D89B8DC}" destId="{2AF5C1F2-404D-4569-B93B-CA499168CAD4}" srcOrd="1" destOrd="0" presId="urn:microsoft.com/office/officeart/2005/8/layout/radial5"/>
    <dgm:cxn modelId="{C390CCD9-FD34-4236-851B-A5622C56F614}" type="presOf" srcId="{24E8A163-8811-4E67-ABDF-3A5142272F4B}" destId="{812E0CC3-2FC3-4148-A8A6-C7BF19703C08}" srcOrd="0" destOrd="0" presId="urn:microsoft.com/office/officeart/2005/8/layout/radial5"/>
    <dgm:cxn modelId="{9B275B5D-68DC-4C63-A536-FD8C10DFE02A}" type="presOf" srcId="{A12F9744-987D-4003-B915-C12E220AA868}" destId="{D9DEB1FD-E3AF-4CC6-A8EC-A90EBD0A64BF}" srcOrd="0" destOrd="0" presId="urn:microsoft.com/office/officeart/2005/8/layout/radial5"/>
    <dgm:cxn modelId="{DA1CFE5C-2060-42FC-9855-6590CA9BAFDE}" type="presOf" srcId="{491ECB14-2BC5-46B6-B136-B41C36B7D2A9}" destId="{86497C6A-667A-48D9-8103-F15114649334}" srcOrd="0" destOrd="0" presId="urn:microsoft.com/office/officeart/2005/8/layout/radial5"/>
    <dgm:cxn modelId="{E89D1350-E3B5-485C-AE08-52355A30EF41}" type="presOf" srcId="{6A99444D-D8FE-4926-9E9C-97D17CE01336}" destId="{30DF8FF9-64B7-4052-BF2B-43A17EE23020}" srcOrd="0" destOrd="0" presId="urn:microsoft.com/office/officeart/2005/8/layout/radial5"/>
    <dgm:cxn modelId="{463B6A8C-E03C-4C27-B8CF-2F7992C3AC17}" type="presOf" srcId="{9590F9EA-2F62-44DE-9AED-04EDFCF7255D}" destId="{4436C869-D340-4294-94B5-8B55DD9AD34F}" srcOrd="0" destOrd="0" presId="urn:microsoft.com/office/officeart/2005/8/layout/radial5"/>
    <dgm:cxn modelId="{5375C08A-0732-488A-8870-1C5ADE9B357A}" type="presOf" srcId="{CB673F07-1ADF-4F38-9757-D5889417A065}" destId="{C71C1392-F378-4252-B2B4-63866D5454DB}" srcOrd="0" destOrd="0" presId="urn:microsoft.com/office/officeart/2005/8/layout/radial5"/>
    <dgm:cxn modelId="{157AF16F-87CE-487F-9610-5D3322B6BB98}" type="presParOf" srcId="{A7DC73C9-95C0-4C53-93D6-688BBF8E0562}" destId="{4DC36571-B278-45C8-A338-DB36103FEB2B}" srcOrd="0" destOrd="0" presId="urn:microsoft.com/office/officeart/2005/8/layout/radial5"/>
    <dgm:cxn modelId="{1BFC774D-F4CE-48A1-B286-209904809DA5}" type="presParOf" srcId="{A7DC73C9-95C0-4C53-93D6-688BBF8E0562}" destId="{5FEF6323-03EB-4002-AB05-DCC45B3162ED}" srcOrd="1" destOrd="0" presId="urn:microsoft.com/office/officeart/2005/8/layout/radial5"/>
    <dgm:cxn modelId="{8EE149EF-504F-4B9E-85C7-D9E70124A9BE}" type="presParOf" srcId="{5FEF6323-03EB-4002-AB05-DCC45B3162ED}" destId="{2AF5C1F2-404D-4569-B93B-CA499168CAD4}" srcOrd="0" destOrd="0" presId="urn:microsoft.com/office/officeart/2005/8/layout/radial5"/>
    <dgm:cxn modelId="{EF3C7AF7-1542-4E7A-84F3-6B59FC5C16BC}" type="presParOf" srcId="{A7DC73C9-95C0-4C53-93D6-688BBF8E0562}" destId="{C71C1392-F378-4252-B2B4-63866D5454DB}" srcOrd="2" destOrd="0" presId="urn:microsoft.com/office/officeart/2005/8/layout/radial5"/>
    <dgm:cxn modelId="{D8380C1F-B3B5-4C60-B0DF-DAD6EA5867F6}" type="presParOf" srcId="{A7DC73C9-95C0-4C53-93D6-688BBF8E0562}" destId="{D9DEB1FD-E3AF-4CC6-A8EC-A90EBD0A64BF}" srcOrd="3" destOrd="0" presId="urn:microsoft.com/office/officeart/2005/8/layout/radial5"/>
    <dgm:cxn modelId="{7E22F93C-0F53-4D30-8654-999C0A868060}" type="presParOf" srcId="{D9DEB1FD-E3AF-4CC6-A8EC-A90EBD0A64BF}" destId="{7952D350-875A-4A52-A758-AAA570FA938A}" srcOrd="0" destOrd="0" presId="urn:microsoft.com/office/officeart/2005/8/layout/radial5"/>
    <dgm:cxn modelId="{AD60A100-A009-45F7-97A8-1BBF68A4B7CF}" type="presParOf" srcId="{A7DC73C9-95C0-4C53-93D6-688BBF8E0562}" destId="{246043A5-FF1A-45CA-B411-78AB1EAF3F07}" srcOrd="4" destOrd="0" presId="urn:microsoft.com/office/officeart/2005/8/layout/radial5"/>
    <dgm:cxn modelId="{6B13861E-5353-43D6-944F-BB962B4661A1}" type="presParOf" srcId="{A7DC73C9-95C0-4C53-93D6-688BBF8E0562}" destId="{F98411FD-EDE5-454A-B935-8E660823E708}" srcOrd="5" destOrd="0" presId="urn:microsoft.com/office/officeart/2005/8/layout/radial5"/>
    <dgm:cxn modelId="{CC3FBD4B-FB9D-4741-A17D-79EBE1F35438}" type="presParOf" srcId="{F98411FD-EDE5-454A-B935-8E660823E708}" destId="{2DF86D39-AA35-44E1-81FA-1661E3A10880}" srcOrd="0" destOrd="0" presId="urn:microsoft.com/office/officeart/2005/8/layout/radial5"/>
    <dgm:cxn modelId="{D742A16A-A3B2-4C4D-8883-DDA8FACE67F1}" type="presParOf" srcId="{A7DC73C9-95C0-4C53-93D6-688BBF8E0562}" destId="{FBD0FE73-FB81-496B-BD74-D0B6B318C0C0}" srcOrd="6" destOrd="0" presId="urn:microsoft.com/office/officeart/2005/8/layout/radial5"/>
    <dgm:cxn modelId="{21BD3D2E-B702-4F58-A69A-0BB65C3D3452}" type="presParOf" srcId="{A7DC73C9-95C0-4C53-93D6-688BBF8E0562}" destId="{30DF8FF9-64B7-4052-BF2B-43A17EE23020}" srcOrd="7" destOrd="0" presId="urn:microsoft.com/office/officeart/2005/8/layout/radial5"/>
    <dgm:cxn modelId="{B66F8166-CB14-411D-ABE2-A7FA22D001E1}" type="presParOf" srcId="{30DF8FF9-64B7-4052-BF2B-43A17EE23020}" destId="{FAF0B292-ABE7-4AB8-A547-A491782C8EB8}" srcOrd="0" destOrd="0" presId="urn:microsoft.com/office/officeart/2005/8/layout/radial5"/>
    <dgm:cxn modelId="{20CB9491-0B9A-4B76-B802-05C3C378E5C8}" type="presParOf" srcId="{A7DC73C9-95C0-4C53-93D6-688BBF8E0562}" destId="{86497C6A-667A-48D9-8103-F15114649334}" srcOrd="8" destOrd="0" presId="urn:microsoft.com/office/officeart/2005/8/layout/radial5"/>
    <dgm:cxn modelId="{8CF28D5E-9B02-4547-97FE-936D92D1E7E2}" type="presParOf" srcId="{A7DC73C9-95C0-4C53-93D6-688BBF8E0562}" destId="{FDC234DC-B09C-4C79-9CAF-48E152CB8C08}" srcOrd="9" destOrd="0" presId="urn:microsoft.com/office/officeart/2005/8/layout/radial5"/>
    <dgm:cxn modelId="{2842CC54-5BC7-4E2D-9896-03A22E74A827}" type="presParOf" srcId="{FDC234DC-B09C-4C79-9CAF-48E152CB8C08}" destId="{3C00B257-BDD8-4AB0-A129-F9FD443CF9DC}" srcOrd="0" destOrd="0" presId="urn:microsoft.com/office/officeart/2005/8/layout/radial5"/>
    <dgm:cxn modelId="{E1C77182-CE2F-4A2F-B80E-989101DB42A3}" type="presParOf" srcId="{A7DC73C9-95C0-4C53-93D6-688BBF8E0562}" destId="{EB8185A6-9085-4294-A841-37347F1A140D}" srcOrd="10" destOrd="0" presId="urn:microsoft.com/office/officeart/2005/8/layout/radial5"/>
    <dgm:cxn modelId="{A25DDB0F-297D-4B00-8F1A-D47FEC070577}" type="presParOf" srcId="{A7DC73C9-95C0-4C53-93D6-688BBF8E0562}" destId="{4436C869-D340-4294-94B5-8B55DD9AD34F}" srcOrd="11" destOrd="0" presId="urn:microsoft.com/office/officeart/2005/8/layout/radial5"/>
    <dgm:cxn modelId="{B78FAB48-900D-45B4-B9F9-9E83FB2D83C3}" type="presParOf" srcId="{4436C869-D340-4294-94B5-8B55DD9AD34F}" destId="{44552D37-49DB-4CB4-9284-BB79CDB09D5D}" srcOrd="0" destOrd="0" presId="urn:microsoft.com/office/officeart/2005/8/layout/radial5"/>
    <dgm:cxn modelId="{402FF18E-69CE-44D2-80AF-193499BEFCB6}" type="presParOf" srcId="{A7DC73C9-95C0-4C53-93D6-688BBF8E0562}" destId="{812E0CC3-2FC3-4148-A8A6-C7BF19703C08}" srcOrd="12" destOrd="0" presId="urn:microsoft.com/office/officeart/2005/8/layout/radial5"/>
    <dgm:cxn modelId="{CC59177E-0A12-4879-B0E2-1C43ADD3CD75}" type="presParOf" srcId="{A7DC73C9-95C0-4C53-93D6-688BBF8E0562}" destId="{9CE97C90-D4A4-4627-9313-E345374B912B}" srcOrd="13" destOrd="0" presId="urn:microsoft.com/office/officeart/2005/8/layout/radial5"/>
    <dgm:cxn modelId="{FC5E4D5B-057D-4BA8-BAEA-EE0413D1270D}" type="presParOf" srcId="{9CE97C90-D4A4-4627-9313-E345374B912B}" destId="{A17EE612-983C-4970-9E6B-6E61A785A85A}" srcOrd="0" destOrd="0" presId="urn:microsoft.com/office/officeart/2005/8/layout/radial5"/>
    <dgm:cxn modelId="{3147E8F2-DC7B-4F99-A34C-E3E643506B45}" type="presParOf" srcId="{A7DC73C9-95C0-4C53-93D6-688BBF8E0562}" destId="{CD65AA3E-52F7-4736-AE3F-9D139BCA26D2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DD0D7A-CAEB-469F-999F-88C6D7B5367F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EE7570-9733-4678-AEB3-9565FF3BFD6F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0" kern="1200" dirty="0" smtClean="0">
              <a:latin typeface="Times New Roman" pitchFamily="18" charset="0"/>
              <a:cs typeface="Times New Roman" pitchFamily="18" charset="0"/>
            </a:rPr>
            <a:t>Что и как?</a:t>
          </a:r>
          <a:endParaRPr lang="ru-RU" sz="31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800" y="6459"/>
        <a:ext cx="4267200" cy="915120"/>
      </dsp:txXfrm>
    </dsp:sp>
    <dsp:sp modelId="{FEFFAA50-63B5-40C6-B453-42B58058BD15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572BF9-671E-4A4E-B996-2AC76C476E1E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0" kern="1200" dirty="0" smtClean="0">
              <a:latin typeface="Times New Roman" pitchFamily="18" charset="0"/>
              <a:cs typeface="Times New Roman" pitchFamily="18" charset="0"/>
            </a:rPr>
            <a:t>Для кого?</a:t>
          </a:r>
          <a:endParaRPr lang="ru-RU" sz="31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800" y="1412619"/>
        <a:ext cx="4267200" cy="915120"/>
      </dsp:txXfrm>
    </dsp:sp>
    <dsp:sp modelId="{5CE4A5B0-5FF7-4834-B748-8937104E4D50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6221F2-55FD-4281-84F4-41B97FCD4015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0" kern="1200" dirty="0" smtClean="0">
              <a:latin typeface="Times New Roman" pitchFamily="18" charset="0"/>
              <a:cs typeface="Times New Roman" pitchFamily="18" charset="0"/>
            </a:rPr>
            <a:t>Для чего и зачем?</a:t>
          </a:r>
          <a:endParaRPr lang="ru-RU" sz="31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800" y="2818780"/>
        <a:ext cx="4267200" cy="9151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C36571-B278-45C8-A338-DB36103FEB2B}">
      <dsp:nvSpPr>
        <dsp:cNvPr id="0" name=""/>
        <dsp:cNvSpPr/>
      </dsp:nvSpPr>
      <dsp:spPr>
        <a:xfrm>
          <a:off x="3106479" y="1892021"/>
          <a:ext cx="2431039" cy="2431039"/>
        </a:xfrm>
        <a:prstGeom prst="ellipse">
          <a:avLst/>
        </a:prstGeom>
        <a:solidFill>
          <a:schemeClr val="lt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rgbClr val="0070C0"/>
            </a:solidFill>
          </a:endParaRPr>
        </a:p>
      </dsp:txBody>
      <dsp:txXfrm>
        <a:off x="3106479" y="1892021"/>
        <a:ext cx="2431039" cy="2431039"/>
      </dsp:txXfrm>
    </dsp:sp>
    <dsp:sp modelId="{5FEF6323-03EB-4002-AB05-DCC45B3162ED}">
      <dsp:nvSpPr>
        <dsp:cNvPr id="0" name=""/>
        <dsp:cNvSpPr/>
      </dsp:nvSpPr>
      <dsp:spPr>
        <a:xfrm rot="16200000">
          <a:off x="4254373" y="1490573"/>
          <a:ext cx="135251" cy="555359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/>
        </a:p>
      </dsp:txBody>
      <dsp:txXfrm rot="16200000">
        <a:off x="4254373" y="1490573"/>
        <a:ext cx="135251" cy="555359"/>
      </dsp:txXfrm>
    </dsp:sp>
    <dsp:sp modelId="{C71C1392-F378-4252-B2B4-63866D5454DB}">
      <dsp:nvSpPr>
        <dsp:cNvPr id="0" name=""/>
        <dsp:cNvSpPr/>
      </dsp:nvSpPr>
      <dsp:spPr>
        <a:xfrm>
          <a:off x="3505293" y="3418"/>
          <a:ext cx="1633411" cy="1633411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Обуча-ющихся</a:t>
          </a:r>
          <a:endParaRPr lang="ru-RU" sz="1800" b="1" kern="1200" dirty="0"/>
        </a:p>
      </dsp:txBody>
      <dsp:txXfrm>
        <a:off x="3505293" y="3418"/>
        <a:ext cx="1633411" cy="1633411"/>
      </dsp:txXfrm>
    </dsp:sp>
    <dsp:sp modelId="{EE30FE3C-5B58-4C68-BF0F-D19BE202517A}">
      <dsp:nvSpPr>
        <dsp:cNvPr id="0" name=""/>
        <dsp:cNvSpPr/>
      </dsp:nvSpPr>
      <dsp:spPr>
        <a:xfrm rot="19800000">
          <a:off x="5414230" y="2160217"/>
          <a:ext cx="135251" cy="555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/>
        </a:p>
      </dsp:txBody>
      <dsp:txXfrm rot="19800000">
        <a:off x="5414230" y="2160217"/>
        <a:ext cx="135251" cy="555359"/>
      </dsp:txXfrm>
    </dsp:sp>
    <dsp:sp modelId="{AFC4F533-1C9F-4F6A-824E-C6C0F9EC2F6B}">
      <dsp:nvSpPr>
        <dsp:cNvPr id="0" name=""/>
        <dsp:cNvSpPr/>
      </dsp:nvSpPr>
      <dsp:spPr>
        <a:xfrm>
          <a:off x="5486254" y="1147126"/>
          <a:ext cx="1633411" cy="1633411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Админист-рацию</a:t>
          </a:r>
          <a:r>
            <a:rPr lang="ru-RU" sz="1800" b="1" kern="1200" dirty="0" smtClean="0"/>
            <a:t> ОУ</a:t>
          </a:r>
          <a:endParaRPr lang="ru-RU" sz="1800" b="1" kern="1200" dirty="0"/>
        </a:p>
      </dsp:txBody>
      <dsp:txXfrm>
        <a:off x="5486254" y="1147126"/>
        <a:ext cx="1633411" cy="1633411"/>
      </dsp:txXfrm>
    </dsp:sp>
    <dsp:sp modelId="{DCBAFEC4-D298-414A-BA18-BC1A32D37965}">
      <dsp:nvSpPr>
        <dsp:cNvPr id="0" name=""/>
        <dsp:cNvSpPr/>
      </dsp:nvSpPr>
      <dsp:spPr>
        <a:xfrm rot="1800000">
          <a:off x="5414230" y="3499504"/>
          <a:ext cx="135251" cy="555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/>
        </a:p>
      </dsp:txBody>
      <dsp:txXfrm rot="1800000">
        <a:off x="5414230" y="3499504"/>
        <a:ext cx="135251" cy="555359"/>
      </dsp:txXfrm>
    </dsp:sp>
    <dsp:sp modelId="{2B752F62-9645-47E0-823A-CB140AC4EE08}">
      <dsp:nvSpPr>
        <dsp:cNvPr id="0" name=""/>
        <dsp:cNvSpPr/>
      </dsp:nvSpPr>
      <dsp:spPr>
        <a:xfrm>
          <a:off x="5486254" y="3434543"/>
          <a:ext cx="1633411" cy="1633411"/>
        </a:xfrm>
        <a:prstGeom prst="ellipse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учителей-предмет-ников</a:t>
          </a:r>
          <a:endParaRPr lang="ru-RU" sz="1800" b="1" kern="1200" dirty="0"/>
        </a:p>
      </dsp:txBody>
      <dsp:txXfrm>
        <a:off x="5486254" y="3434543"/>
        <a:ext cx="1633411" cy="1633411"/>
      </dsp:txXfrm>
    </dsp:sp>
    <dsp:sp modelId="{4EC01EC7-4BD4-41C0-A95C-FBD8ECAD2B88}">
      <dsp:nvSpPr>
        <dsp:cNvPr id="0" name=""/>
        <dsp:cNvSpPr/>
      </dsp:nvSpPr>
      <dsp:spPr>
        <a:xfrm rot="5400000">
          <a:off x="4254373" y="4169148"/>
          <a:ext cx="135251" cy="555359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/>
        </a:p>
      </dsp:txBody>
      <dsp:txXfrm rot="5400000">
        <a:off x="4254373" y="4169148"/>
        <a:ext cx="135251" cy="555359"/>
      </dsp:txXfrm>
    </dsp:sp>
    <dsp:sp modelId="{26129770-4E70-4769-8DAF-AC1D0FCFCEFB}">
      <dsp:nvSpPr>
        <dsp:cNvPr id="0" name=""/>
        <dsp:cNvSpPr/>
      </dsp:nvSpPr>
      <dsp:spPr>
        <a:xfrm>
          <a:off x="3505293" y="4578251"/>
          <a:ext cx="1633411" cy="1633411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классных </a:t>
          </a:r>
          <a:r>
            <a:rPr lang="ru-RU" sz="1800" b="1" kern="1200" dirty="0" err="1" smtClean="0"/>
            <a:t>руководи-телей</a:t>
          </a:r>
          <a:endParaRPr lang="ru-RU" sz="1800" b="1" kern="1200" dirty="0"/>
        </a:p>
      </dsp:txBody>
      <dsp:txXfrm>
        <a:off x="3505293" y="4578251"/>
        <a:ext cx="1633411" cy="1633411"/>
      </dsp:txXfrm>
    </dsp:sp>
    <dsp:sp modelId="{5473712A-98B1-499B-B3EF-06966321027B}">
      <dsp:nvSpPr>
        <dsp:cNvPr id="0" name=""/>
        <dsp:cNvSpPr/>
      </dsp:nvSpPr>
      <dsp:spPr>
        <a:xfrm rot="9000000">
          <a:off x="3094516" y="3499504"/>
          <a:ext cx="135251" cy="555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/>
        </a:p>
      </dsp:txBody>
      <dsp:txXfrm rot="9000000">
        <a:off x="3094516" y="3499504"/>
        <a:ext cx="135251" cy="555359"/>
      </dsp:txXfrm>
    </dsp:sp>
    <dsp:sp modelId="{C2585557-FD05-4AC7-ABA6-D1BFE68BD20C}">
      <dsp:nvSpPr>
        <dsp:cNvPr id="0" name=""/>
        <dsp:cNvSpPr/>
      </dsp:nvSpPr>
      <dsp:spPr>
        <a:xfrm>
          <a:off x="1524332" y="3434543"/>
          <a:ext cx="1633411" cy="1633411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педагогов </a:t>
          </a:r>
          <a:r>
            <a:rPr lang="ru-RU" sz="1800" b="1" kern="1200" dirty="0" err="1" smtClean="0"/>
            <a:t>дополни-тельного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образова-ния</a:t>
          </a:r>
          <a:endParaRPr lang="ru-RU" sz="1800" b="1" kern="1200" dirty="0"/>
        </a:p>
      </dsp:txBody>
      <dsp:txXfrm>
        <a:off x="1524332" y="3434543"/>
        <a:ext cx="1633411" cy="1633411"/>
      </dsp:txXfrm>
    </dsp:sp>
    <dsp:sp modelId="{F20B3DA8-3638-4B26-BBAC-8D54629CF01D}">
      <dsp:nvSpPr>
        <dsp:cNvPr id="0" name=""/>
        <dsp:cNvSpPr/>
      </dsp:nvSpPr>
      <dsp:spPr>
        <a:xfrm rot="12600000">
          <a:off x="3094516" y="2160217"/>
          <a:ext cx="135251" cy="555359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/>
        </a:p>
      </dsp:txBody>
      <dsp:txXfrm rot="12600000">
        <a:off x="3094516" y="2160217"/>
        <a:ext cx="135251" cy="555359"/>
      </dsp:txXfrm>
    </dsp:sp>
    <dsp:sp modelId="{03F78FD5-C5A6-4646-9F0F-5565F9774F28}">
      <dsp:nvSpPr>
        <dsp:cNvPr id="0" name=""/>
        <dsp:cNvSpPr/>
      </dsp:nvSpPr>
      <dsp:spPr>
        <a:xfrm>
          <a:off x="1524332" y="1147126"/>
          <a:ext cx="1633411" cy="163341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педагогов-организа-торов</a:t>
          </a:r>
          <a:endParaRPr lang="ru-RU" sz="1800" b="1" kern="1200" dirty="0"/>
        </a:p>
      </dsp:txBody>
      <dsp:txXfrm>
        <a:off x="1524332" y="1147126"/>
        <a:ext cx="1633411" cy="163341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C36571-B278-45C8-A338-DB36103FEB2B}">
      <dsp:nvSpPr>
        <dsp:cNvPr id="0" name=""/>
        <dsp:cNvSpPr/>
      </dsp:nvSpPr>
      <dsp:spPr>
        <a:xfrm>
          <a:off x="3126208" y="2052520"/>
          <a:ext cx="2349437" cy="234943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rgbClr val="0070C0"/>
            </a:solidFill>
          </a:endParaRPr>
        </a:p>
      </dsp:txBody>
      <dsp:txXfrm>
        <a:off x="3126208" y="2052520"/>
        <a:ext cx="2349437" cy="2349437"/>
      </dsp:txXfrm>
    </dsp:sp>
    <dsp:sp modelId="{5FEF6323-03EB-4002-AB05-DCC45B3162ED}">
      <dsp:nvSpPr>
        <dsp:cNvPr id="0" name=""/>
        <dsp:cNvSpPr/>
      </dsp:nvSpPr>
      <dsp:spPr>
        <a:xfrm rot="16200000">
          <a:off x="4185276" y="1536270"/>
          <a:ext cx="231302" cy="609173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/>
        </a:p>
      </dsp:txBody>
      <dsp:txXfrm rot="16200000">
        <a:off x="4185276" y="1536270"/>
        <a:ext cx="231302" cy="609173"/>
      </dsp:txXfrm>
    </dsp:sp>
    <dsp:sp modelId="{C71C1392-F378-4252-B2B4-63866D5454DB}">
      <dsp:nvSpPr>
        <dsp:cNvPr id="0" name=""/>
        <dsp:cNvSpPr/>
      </dsp:nvSpPr>
      <dsp:spPr>
        <a:xfrm>
          <a:off x="3118708" y="3581"/>
          <a:ext cx="2364436" cy="1612519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Рекомендации по работе с заданиями</a:t>
          </a:r>
          <a:endParaRPr lang="ru-RU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18708" y="3581"/>
        <a:ext cx="2364436" cy="1612519"/>
      </dsp:txXfrm>
    </dsp:sp>
    <dsp:sp modelId="{D9DEB1FD-E3AF-4CC6-A8EC-A90EBD0A64BF}">
      <dsp:nvSpPr>
        <dsp:cNvPr id="0" name=""/>
        <dsp:cNvSpPr/>
      </dsp:nvSpPr>
      <dsp:spPr>
        <a:xfrm rot="19742601">
          <a:off x="5417014" y="2138697"/>
          <a:ext cx="381742" cy="609173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9742601">
        <a:off x="5417014" y="2138697"/>
        <a:ext cx="381742" cy="609173"/>
      </dsp:txXfrm>
    </dsp:sp>
    <dsp:sp modelId="{246043A5-FF1A-45CA-B411-78AB1EAF3F07}">
      <dsp:nvSpPr>
        <dsp:cNvPr id="0" name=""/>
        <dsp:cNvSpPr/>
      </dsp:nvSpPr>
      <dsp:spPr>
        <a:xfrm>
          <a:off x="5631481" y="913740"/>
          <a:ext cx="2364436" cy="1612519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Обучающие задания для Педагогического совета</a:t>
          </a:r>
          <a:endParaRPr lang="ru-RU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31481" y="913740"/>
        <a:ext cx="2364436" cy="1612519"/>
      </dsp:txXfrm>
    </dsp:sp>
    <dsp:sp modelId="{F98411FD-EDE5-454A-B935-8E660823E708}">
      <dsp:nvSpPr>
        <dsp:cNvPr id="0" name=""/>
        <dsp:cNvSpPr/>
      </dsp:nvSpPr>
      <dsp:spPr>
        <a:xfrm rot="431398">
          <a:off x="5579099" y="3101322"/>
          <a:ext cx="276270" cy="609173"/>
        </a:xfrm>
        <a:prstGeom prst="rightArrow">
          <a:avLst>
            <a:gd name="adj1" fmla="val 60000"/>
            <a:gd name="adj2" fmla="val 50000"/>
          </a:avLst>
        </a:prstGeom>
        <a:solidFill>
          <a:srgbClr val="0000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431398">
        <a:off x="5579099" y="3101322"/>
        <a:ext cx="276270" cy="609173"/>
      </dsp:txXfrm>
    </dsp:sp>
    <dsp:sp modelId="{FBD0FE73-FB81-496B-BD74-D0B6B318C0C0}">
      <dsp:nvSpPr>
        <dsp:cNvPr id="0" name=""/>
        <dsp:cNvSpPr/>
      </dsp:nvSpPr>
      <dsp:spPr>
        <a:xfrm>
          <a:off x="5961708" y="2784945"/>
          <a:ext cx="2448723" cy="1612519"/>
        </a:xfrm>
        <a:prstGeom prst="roundRect">
          <a:avLst/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Примерный текст речи учителя перед началом выполнения заданий</a:t>
          </a:r>
          <a:endParaRPr lang="ru-RU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61708" y="2784945"/>
        <a:ext cx="2448723" cy="1612519"/>
      </dsp:txXfrm>
    </dsp:sp>
    <dsp:sp modelId="{30DF8FF9-64B7-4052-BF2B-43A17EE23020}">
      <dsp:nvSpPr>
        <dsp:cNvPr id="0" name=""/>
        <dsp:cNvSpPr/>
      </dsp:nvSpPr>
      <dsp:spPr>
        <a:xfrm rot="3321679">
          <a:off x="4974891" y="4122986"/>
          <a:ext cx="310574" cy="609173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3321679">
        <a:off x="4974891" y="4122986"/>
        <a:ext cx="310574" cy="609173"/>
      </dsp:txXfrm>
    </dsp:sp>
    <dsp:sp modelId="{86497C6A-667A-48D9-8103-F15114649334}">
      <dsp:nvSpPr>
        <dsp:cNvPr id="0" name=""/>
        <dsp:cNvSpPr/>
      </dsp:nvSpPr>
      <dsp:spPr>
        <a:xfrm>
          <a:off x="4623373" y="4598968"/>
          <a:ext cx="2364436" cy="1612519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Ответы и решения к заданиям</a:t>
          </a:r>
          <a:endParaRPr lang="ru-RU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23373" y="4598968"/>
        <a:ext cx="2364436" cy="1612519"/>
      </dsp:txXfrm>
    </dsp:sp>
    <dsp:sp modelId="{FDC234DC-B09C-4C79-9CAF-48E152CB8C08}">
      <dsp:nvSpPr>
        <dsp:cNvPr id="0" name=""/>
        <dsp:cNvSpPr/>
      </dsp:nvSpPr>
      <dsp:spPr>
        <a:xfrm rot="7654238">
          <a:off x="3207624" y="4112216"/>
          <a:ext cx="356372" cy="609173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7654238">
        <a:off x="3207624" y="4112216"/>
        <a:ext cx="356372" cy="609173"/>
      </dsp:txXfrm>
    </dsp:sp>
    <dsp:sp modelId="{EB8185A6-9085-4294-A841-37347F1A140D}">
      <dsp:nvSpPr>
        <dsp:cNvPr id="0" name=""/>
        <dsp:cNvSpPr/>
      </dsp:nvSpPr>
      <dsp:spPr>
        <a:xfrm>
          <a:off x="1443204" y="4598976"/>
          <a:ext cx="2364436" cy="1612519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Вопросы для обсуждения в группе после выполнения заданий</a:t>
          </a:r>
          <a:endParaRPr lang="ru-RU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43204" y="4598976"/>
        <a:ext cx="2364436" cy="1612519"/>
      </dsp:txXfrm>
    </dsp:sp>
    <dsp:sp modelId="{4436C869-D340-4294-94B5-8B55DD9AD34F}">
      <dsp:nvSpPr>
        <dsp:cNvPr id="0" name=""/>
        <dsp:cNvSpPr/>
      </dsp:nvSpPr>
      <dsp:spPr>
        <a:xfrm rot="10365593">
          <a:off x="2731442" y="3103806"/>
          <a:ext cx="287066" cy="6091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0365593">
        <a:off x="2731442" y="3103806"/>
        <a:ext cx="287066" cy="609173"/>
      </dsp:txXfrm>
    </dsp:sp>
    <dsp:sp modelId="{812E0CC3-2FC3-4148-A8A6-C7BF19703C08}">
      <dsp:nvSpPr>
        <dsp:cNvPr id="0" name=""/>
        <dsp:cNvSpPr/>
      </dsp:nvSpPr>
      <dsp:spPr>
        <a:xfrm>
          <a:off x="253814" y="2784938"/>
          <a:ext cx="2364436" cy="1612519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Текст сертификата для учащихся</a:t>
          </a:r>
          <a:endParaRPr lang="ru-RU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3814" y="2784938"/>
        <a:ext cx="2364436" cy="1612519"/>
      </dsp:txXfrm>
    </dsp:sp>
    <dsp:sp modelId="{9CE97C90-D4A4-4627-9313-E345374B912B}">
      <dsp:nvSpPr>
        <dsp:cNvPr id="0" name=""/>
        <dsp:cNvSpPr/>
      </dsp:nvSpPr>
      <dsp:spPr>
        <a:xfrm rot="12692361">
          <a:off x="2841437" y="2136779"/>
          <a:ext cx="358069" cy="609173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2692361">
        <a:off x="2841437" y="2136779"/>
        <a:ext cx="358069" cy="609173"/>
      </dsp:txXfrm>
    </dsp:sp>
    <dsp:sp modelId="{CD65AA3E-52F7-4736-AE3F-9D139BCA26D2}">
      <dsp:nvSpPr>
        <dsp:cNvPr id="0" name=""/>
        <dsp:cNvSpPr/>
      </dsp:nvSpPr>
      <dsp:spPr>
        <a:xfrm>
          <a:off x="662950" y="913769"/>
          <a:ext cx="2364436" cy="1612519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smtClean="0">
              <a:latin typeface="Times New Roman" pitchFamily="18" charset="0"/>
              <a:cs typeface="Times New Roman" pitchFamily="18" charset="0"/>
            </a:rPr>
            <a:t>Диск для удобства подготовки раздаточного материала</a:t>
          </a:r>
          <a:endParaRPr lang="ru-RU" sz="2000" b="0" kern="1200">
            <a:latin typeface="Times New Roman" pitchFamily="18" charset="0"/>
            <a:cs typeface="Times New Roman" pitchFamily="18" charset="0"/>
          </a:endParaRPr>
        </a:p>
      </dsp:txBody>
      <dsp:txXfrm>
        <a:off x="662950" y="913769"/>
        <a:ext cx="2364436" cy="1612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D97FF-D48D-444C-A686-44A5F7DD1248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04971-B78E-4EB1-8CBF-69ADAD6A7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FFCF1-FE5C-4AA9-AFD9-CF6C3DCF4FAF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1A39-CB07-495A-8189-2D727C72D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FFCF1-FE5C-4AA9-AFD9-CF6C3DCF4FAF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1A39-CB07-495A-8189-2D727C72D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FFCF1-FE5C-4AA9-AFD9-CF6C3DCF4FAF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1A39-CB07-495A-8189-2D727C72D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FFCF1-FE5C-4AA9-AFD9-CF6C3DCF4FAF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1A39-CB07-495A-8189-2D727C72D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FFCF1-FE5C-4AA9-AFD9-CF6C3DCF4FAF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1A39-CB07-495A-8189-2D727C72D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FFCF1-FE5C-4AA9-AFD9-CF6C3DCF4FAF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1A39-CB07-495A-8189-2D727C72D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FFCF1-FE5C-4AA9-AFD9-CF6C3DCF4FAF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1A39-CB07-495A-8189-2D727C72D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FFCF1-FE5C-4AA9-AFD9-CF6C3DCF4FAF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1A39-CB07-495A-8189-2D727C72D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FFCF1-FE5C-4AA9-AFD9-CF6C3DCF4FAF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1A39-CB07-495A-8189-2D727C72D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FFCF1-FE5C-4AA9-AFD9-CF6C3DCF4FAF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1A39-CB07-495A-8189-2D727C72D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FFCF1-FE5C-4AA9-AFD9-CF6C3DCF4FAF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D1A39-CB07-495A-8189-2D727C72D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FFCF1-FE5C-4AA9-AFD9-CF6C3DCF4FAF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D1A39-CB07-495A-8189-2D727C72D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spbschool21.ru/" TargetMode="External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hyperlink" Target="mailto:olpochta@rambler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7410" name="Picture 2" descr="http://www.irinam.com/uploads/posts/2009-03/1236282041_83-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3" name="Picture 2" descr="http://www.irinam.com/uploads/posts/2009-03/1236282041_83-1.jpg"/>
            <p:cNvPicPr>
              <a:picLocks noChangeAspect="1" noChangeArrowheads="1"/>
            </p:cNvPicPr>
            <p:nvPr/>
          </p:nvPicPr>
          <p:blipFill>
            <a:blip r:embed="rId2" cstate="print"/>
            <a:srcRect l="17864" r="49323" b="90764"/>
            <a:stretch>
              <a:fillRect/>
            </a:stretch>
          </p:blipFill>
          <p:spPr bwMode="auto">
            <a:xfrm>
              <a:off x="0" y="0"/>
              <a:ext cx="3000396" cy="633394"/>
            </a:xfrm>
            <a:prstGeom prst="rect">
              <a:avLst/>
            </a:prstGeom>
            <a:noFill/>
          </p:spPr>
        </p:pic>
        <p:pic>
          <p:nvPicPr>
            <p:cNvPr id="4" name="Picture 2" descr="http://www.irinam.com/uploads/posts/2009-03/1236282041_83-1.jpg"/>
            <p:cNvPicPr>
              <a:picLocks noChangeAspect="1" noChangeArrowheads="1"/>
            </p:cNvPicPr>
            <p:nvPr/>
          </p:nvPicPr>
          <p:blipFill>
            <a:blip r:embed="rId2" cstate="print"/>
            <a:srcRect t="45694" r="78229" b="45973"/>
            <a:stretch>
              <a:fillRect/>
            </a:stretch>
          </p:blipFill>
          <p:spPr bwMode="auto">
            <a:xfrm>
              <a:off x="1285852" y="3214686"/>
              <a:ext cx="1990708" cy="571504"/>
            </a:xfrm>
            <a:prstGeom prst="rect">
              <a:avLst/>
            </a:prstGeom>
            <a:noFill/>
          </p:spPr>
        </p:pic>
        <p:pic>
          <p:nvPicPr>
            <p:cNvPr id="5" name="Picture 2" descr="http://www.irinam.com/uploads/posts/2009-03/1236282041_83-1.jpg"/>
            <p:cNvPicPr>
              <a:picLocks noChangeAspect="1" noChangeArrowheads="1"/>
            </p:cNvPicPr>
            <p:nvPr/>
          </p:nvPicPr>
          <p:blipFill>
            <a:blip r:embed="rId2" cstate="print"/>
            <a:srcRect t="45694" r="78229" b="45973"/>
            <a:stretch>
              <a:fillRect/>
            </a:stretch>
          </p:blipFill>
          <p:spPr bwMode="auto">
            <a:xfrm>
              <a:off x="0" y="3143248"/>
              <a:ext cx="9144000" cy="714380"/>
            </a:xfrm>
            <a:prstGeom prst="rect">
              <a:avLst/>
            </a:prstGeom>
            <a:noFill/>
          </p:spPr>
        </p:pic>
        <p:pic>
          <p:nvPicPr>
            <p:cNvPr id="7" name="Picture 2" descr="http://www.irinam.com/uploads/posts/2009-03/1236282041_83-1.jpg"/>
            <p:cNvPicPr>
              <a:picLocks noChangeAspect="1" noChangeArrowheads="1"/>
            </p:cNvPicPr>
            <p:nvPr/>
          </p:nvPicPr>
          <p:blipFill>
            <a:blip r:embed="rId2" cstate="print"/>
            <a:srcRect l="60833" t="85278" r="32136"/>
            <a:stretch>
              <a:fillRect/>
            </a:stretch>
          </p:blipFill>
          <p:spPr bwMode="auto">
            <a:xfrm>
              <a:off x="5715008" y="5848368"/>
              <a:ext cx="3428992" cy="1009632"/>
            </a:xfrm>
            <a:prstGeom prst="rect">
              <a:avLst/>
            </a:prstGeom>
            <a:noFill/>
          </p:spPr>
        </p:pic>
      </p:grpSp>
      <p:sp>
        <p:nvSpPr>
          <p:cNvPr id="9" name="TextBox 8"/>
          <p:cNvSpPr txBox="1"/>
          <p:nvPr/>
        </p:nvSpPr>
        <p:spPr>
          <a:xfrm>
            <a:off x="0" y="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Конкурс инновационных продуктов «Петербургская школа 2020»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Государственное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бюджетное общеобразовательное учреждение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средняя общеобразовательная школа № 21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Василеостровского района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Санкт-Петербурга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Районная опытно-экспериментальная площадка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Коммуникативные задания по всем предметам, или Замещение в радость»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Сборник включает в себя 158 методических разработок по 23 предметам школьной программы классов со 2-го по 9-ый. Объем сборника – 251 страница.</a:t>
            </a:r>
          </a:p>
        </p:txBody>
      </p:sp>
    </p:spTree>
  </p:cSld>
  <p:clrMapOvr>
    <a:masterClrMapping/>
  </p:clrMapOvr>
  <p:transition spd="med" advClick="0" advTm="10000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Группа 14"/>
            <p:cNvGrpSpPr/>
            <p:nvPr/>
          </p:nvGrpSpPr>
          <p:grpSpPr>
            <a:xfrm flipH="1" flipV="1">
              <a:off x="0" y="0"/>
              <a:ext cx="4762500" cy="6858000"/>
              <a:chOff x="4381500" y="0"/>
              <a:chExt cx="4762500" cy="6858000"/>
            </a:xfrm>
          </p:grpSpPr>
          <p:pic>
            <p:nvPicPr>
              <p:cNvPr id="16" name="Picture 12" descr="http://www.tvoyrebenok.ru/images/presentation/school/m/01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4381500" y="0"/>
                <a:ext cx="4762500" cy="3581400"/>
              </a:xfrm>
              <a:prstGeom prst="rect">
                <a:avLst/>
              </a:prstGeom>
              <a:noFill/>
            </p:spPr>
          </p:pic>
          <p:pic>
            <p:nvPicPr>
              <p:cNvPr id="17" name="Picture 12" descr="http://www.tvoyrebenok.ru/images/presentation/school/m/01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29654" b="28458"/>
              <a:stretch>
                <a:fillRect/>
              </a:stretch>
            </p:blipFill>
            <p:spPr bwMode="auto">
              <a:xfrm>
                <a:off x="4381500" y="1285860"/>
                <a:ext cx="4762500" cy="5572140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Группа 13"/>
            <p:cNvGrpSpPr/>
            <p:nvPr/>
          </p:nvGrpSpPr>
          <p:grpSpPr>
            <a:xfrm>
              <a:off x="4381500" y="0"/>
              <a:ext cx="4762500" cy="6858000"/>
              <a:chOff x="4381500" y="0"/>
              <a:chExt cx="4762500" cy="6858000"/>
            </a:xfrm>
          </p:grpSpPr>
          <p:pic>
            <p:nvPicPr>
              <p:cNvPr id="21516" name="Picture 12" descr="http://www.tvoyrebenok.ru/images/presentation/school/m/01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4381500" y="0"/>
                <a:ext cx="4762500" cy="3581400"/>
              </a:xfrm>
              <a:prstGeom prst="rect">
                <a:avLst/>
              </a:prstGeom>
              <a:noFill/>
            </p:spPr>
          </p:pic>
          <p:pic>
            <p:nvPicPr>
              <p:cNvPr id="13" name="Picture 12" descr="http://www.tvoyrebenok.ru/images/presentation/school/m/01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29654" b="28458"/>
              <a:stretch>
                <a:fillRect/>
              </a:stretch>
            </p:blipFill>
            <p:spPr bwMode="auto">
              <a:xfrm>
                <a:off x="4381500" y="1285860"/>
                <a:ext cx="4762500" cy="557214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1" name="TextBox 10"/>
          <p:cNvSpPr txBox="1"/>
          <p:nvPr/>
        </p:nvSpPr>
        <p:spPr>
          <a:xfrm>
            <a:off x="395536" y="0"/>
            <a:ext cx="8001056" cy="429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УУД учащихся при выполнении заданий: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404664"/>
            <a:ext cx="8352928" cy="65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buFont typeface="Wingdings" pitchFamily="2" charset="2"/>
              <a:buChar char="q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планирование учебного сотрудничества, определение цели, функций участников, способов взаимодействия;</a:t>
            </a:r>
          </a:p>
          <a:p>
            <a:pPr lvl="0" algn="just">
              <a:lnSpc>
                <a:spcPct val="110000"/>
              </a:lnSpc>
              <a:buFont typeface="Wingdings" pitchFamily="2" charset="2"/>
              <a:buChar char="q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умение слушать и слышать друг друга;</a:t>
            </a:r>
          </a:p>
          <a:p>
            <a:pPr lvl="0" algn="just">
              <a:lnSpc>
                <a:spcPct val="110000"/>
              </a:lnSpc>
              <a:buFont typeface="Wingdings" pitchFamily="2" charset="2"/>
              <a:buChar char="q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постановка вопросов;</a:t>
            </a:r>
          </a:p>
          <a:p>
            <a:pPr lvl="0" algn="just">
              <a:lnSpc>
                <a:spcPct val="110000"/>
              </a:lnSpc>
              <a:buFont typeface="Wingdings" pitchFamily="2" charset="2"/>
              <a:buChar char="q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обмен знаниями между членами группы для принятия эффективных совместных решений;</a:t>
            </a:r>
          </a:p>
          <a:p>
            <a:pPr lvl="0" algn="just">
              <a:lnSpc>
                <a:spcPct val="110000"/>
              </a:lnSpc>
              <a:buFont typeface="Wingdings" pitchFamily="2" charset="2"/>
              <a:buChar char="q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способность брать на себя инициативу в организации совместного действия;</a:t>
            </a:r>
          </a:p>
          <a:p>
            <a:pPr lvl="0" algn="just">
              <a:lnSpc>
                <a:spcPct val="110000"/>
              </a:lnSpc>
              <a:buFont typeface="Wingdings" pitchFamily="2" charset="2"/>
              <a:buChar char="q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понимание возможности различных точек зрения;</a:t>
            </a:r>
          </a:p>
          <a:p>
            <a:pPr lvl="0" algn="just">
              <a:lnSpc>
                <a:spcPct val="110000"/>
              </a:lnSpc>
              <a:buFont typeface="Wingdings" pitchFamily="2" charset="2"/>
              <a:buChar char="q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готовность к обсуждению разных точек зрения и выработке общей позиции;</a:t>
            </a:r>
          </a:p>
          <a:p>
            <a:pPr lvl="0" algn="just">
              <a:lnSpc>
                <a:spcPct val="110000"/>
              </a:lnSpc>
              <a:buFont typeface="Wingdings" pitchFamily="2" charset="2"/>
              <a:buChar char="q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умение устанавливать и сравнивать разные точки зрения;</a:t>
            </a:r>
          </a:p>
          <a:p>
            <a:pPr lvl="0" algn="just">
              <a:lnSpc>
                <a:spcPct val="110000"/>
              </a:lnSpc>
              <a:buFont typeface="Wingdings" pitchFamily="2" charset="2"/>
              <a:buChar char="q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умение аргументировать свою точку зрения;</a:t>
            </a:r>
          </a:p>
          <a:p>
            <a:pPr lvl="0" algn="just">
              <a:lnSpc>
                <a:spcPct val="110000"/>
              </a:lnSpc>
              <a:buFont typeface="Wingdings" pitchFamily="2" charset="2"/>
              <a:buChar char="q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разрешение конфликтов;</a:t>
            </a:r>
          </a:p>
          <a:p>
            <a:pPr lvl="0" algn="just">
              <a:lnSpc>
                <a:spcPct val="110000"/>
              </a:lnSpc>
              <a:buFont typeface="Wingdings" pitchFamily="2" charset="2"/>
              <a:buChar char="q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управление поведением партнера – контроль, оценка, коррекция его действий;</a:t>
            </a:r>
          </a:p>
          <a:p>
            <a:pPr lvl="0" algn="just">
              <a:lnSpc>
                <a:spcPct val="110000"/>
              </a:lnSpc>
              <a:buFont typeface="Wingdings" pitchFamily="2" charset="2"/>
              <a:buChar char="q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умение с достаточной полнотой и точностью выражать свои мысли в соответствии с задачами и условиями  коммуникации; </a:t>
            </a:r>
          </a:p>
          <a:p>
            <a:pPr marL="361950" lvl="0" algn="just">
              <a:lnSpc>
                <a:spcPct val="110000"/>
              </a:lnSpc>
              <a:buFont typeface="Wingdings" pitchFamily="2" charset="2"/>
              <a:buChar char="q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адекватное использование речевых средств для дискуссии и аргументации своей позиции;</a:t>
            </a:r>
          </a:p>
          <a:p>
            <a:pPr marL="361950" lvl="0" algn="just">
              <a:lnSpc>
                <a:spcPct val="110000"/>
              </a:lnSpc>
              <a:buFont typeface="Wingdings" pitchFamily="2" charset="2"/>
              <a:buChar char="q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уважительное отношение к партнерам, внимание к личности другого;</a:t>
            </a:r>
          </a:p>
          <a:p>
            <a:pPr marL="361950" lvl="0" algn="just">
              <a:lnSpc>
                <a:spcPct val="110000"/>
              </a:lnSpc>
              <a:buFont typeface="Wingdings" pitchFamily="2" charset="2"/>
              <a:buChar char="q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адекватное межличностное восприятие.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5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" presetID="18" presetClass="entr" presetSubtype="3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18" presetClass="entr" presetSubtype="3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50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00"/>
                            </p:stCondLst>
                            <p:childTnLst>
                              <p:par>
                                <p:cTn id="33" presetID="18" presetClass="entr" presetSubtype="3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0"/>
                            </p:stCondLst>
                            <p:childTnLst>
                              <p:par>
                                <p:cTn id="37" presetID="18" presetClass="entr" presetSubtype="3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000"/>
                            </p:stCondLst>
                            <p:childTnLst>
                              <p:par>
                                <p:cTn id="41" presetID="18" presetClass="entr" presetSubtype="3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2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4500"/>
                            </p:stCondLst>
                            <p:childTnLst>
                              <p:par>
                                <p:cTn id="45" presetID="18" presetClass="entr" presetSubtype="3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49" presetID="18" presetClass="entr" presetSubtype="3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20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1500"/>
                            </p:stCondLst>
                            <p:childTnLst>
                              <p:par>
                                <p:cTn id="53" presetID="18" presetClass="entr" presetSubtype="3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20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0"/>
                            </p:stCondLst>
                            <p:childTnLst>
                              <p:par>
                                <p:cTn id="57" presetID="18" presetClass="entr" presetSubtype="3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20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8500"/>
                            </p:stCondLst>
                            <p:childTnLst>
                              <p:par>
                                <p:cTn id="61" presetID="18" presetClass="entr" presetSubtype="3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20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dvAuto="2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Группа 14"/>
            <p:cNvGrpSpPr/>
            <p:nvPr/>
          </p:nvGrpSpPr>
          <p:grpSpPr>
            <a:xfrm flipH="1" flipV="1">
              <a:off x="0" y="0"/>
              <a:ext cx="4762500" cy="6858000"/>
              <a:chOff x="4381500" y="0"/>
              <a:chExt cx="4762500" cy="6858000"/>
            </a:xfrm>
          </p:grpSpPr>
          <p:pic>
            <p:nvPicPr>
              <p:cNvPr id="16" name="Picture 12" descr="http://www.tvoyrebenok.ru/images/presentation/school/m/01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4381500" y="0"/>
                <a:ext cx="4762500" cy="3581400"/>
              </a:xfrm>
              <a:prstGeom prst="rect">
                <a:avLst/>
              </a:prstGeom>
              <a:noFill/>
            </p:spPr>
          </p:pic>
          <p:pic>
            <p:nvPicPr>
              <p:cNvPr id="17" name="Picture 12" descr="http://www.tvoyrebenok.ru/images/presentation/school/m/01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29654" b="28458"/>
              <a:stretch>
                <a:fillRect/>
              </a:stretch>
            </p:blipFill>
            <p:spPr bwMode="auto">
              <a:xfrm>
                <a:off x="4381500" y="1285860"/>
                <a:ext cx="4762500" cy="5572140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Группа 13"/>
            <p:cNvGrpSpPr/>
            <p:nvPr/>
          </p:nvGrpSpPr>
          <p:grpSpPr>
            <a:xfrm>
              <a:off x="4381500" y="0"/>
              <a:ext cx="4762500" cy="6858000"/>
              <a:chOff x="4381500" y="0"/>
              <a:chExt cx="4762500" cy="6858000"/>
            </a:xfrm>
          </p:grpSpPr>
          <p:pic>
            <p:nvPicPr>
              <p:cNvPr id="21516" name="Picture 12" descr="http://www.tvoyrebenok.ru/images/presentation/school/m/01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4381500" y="0"/>
                <a:ext cx="4762500" cy="3581400"/>
              </a:xfrm>
              <a:prstGeom prst="rect">
                <a:avLst/>
              </a:prstGeom>
              <a:noFill/>
            </p:spPr>
          </p:pic>
          <p:pic>
            <p:nvPicPr>
              <p:cNvPr id="13" name="Picture 12" descr="http://www.tvoyrebenok.ru/images/presentation/school/m/01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29654" b="28458"/>
              <a:stretch>
                <a:fillRect/>
              </a:stretch>
            </p:blipFill>
            <p:spPr bwMode="auto">
              <a:xfrm>
                <a:off x="4381500" y="1285860"/>
                <a:ext cx="4762500" cy="557214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1" name="TextBox 10"/>
          <p:cNvSpPr txBox="1"/>
          <p:nvPr/>
        </p:nvSpPr>
        <p:spPr>
          <a:xfrm>
            <a:off x="395536" y="44624"/>
            <a:ext cx="8352928" cy="694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Преимущества сборника в сравнении с аналогичными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известными авторам методическими разработками</a:t>
            </a:r>
          </a:p>
          <a:p>
            <a:r>
              <a:rPr lang="ru-RU" sz="800" b="1" dirty="0" smtClean="0"/>
              <a:t> 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Опережающий характер разработки: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внедрение ФГОС в основной школе только предстоит, и поиски практических решений  поставленных перед школой новых стратегических задач только начинаются.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Оптимизация труда учителя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условиях дефицита временных и кадровых ресурсов;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Нацеленность заданий одновременно и на достижение личностных 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результатов, соответствующих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ФГОС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 на получение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предметных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знаний;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Исключительно активная роль учащихся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выполнении заданий;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Отсутствие требований к стартовому уровню предметных знаний и коммуникативной компетентности обучающихся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и, следовательно, возможность эффективного использования предлагаемых зданий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общеобразовательной (не статусной) школе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61950" lvl="0" algn="just"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Возможность системной работы с учащимися по сборнику на протяжении длительного времени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методическая разработка включает в себя задания по всем предметам школьной программы со 2 по 9 класс.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2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" presetID="18" presetClass="entr" presetSubtype="3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Группа 14"/>
            <p:cNvGrpSpPr/>
            <p:nvPr/>
          </p:nvGrpSpPr>
          <p:grpSpPr>
            <a:xfrm flipH="1" flipV="1">
              <a:off x="0" y="0"/>
              <a:ext cx="4762500" cy="6858000"/>
              <a:chOff x="4381500" y="0"/>
              <a:chExt cx="4762500" cy="6858000"/>
            </a:xfrm>
          </p:grpSpPr>
          <p:pic>
            <p:nvPicPr>
              <p:cNvPr id="16" name="Picture 12" descr="http://www.tvoyrebenok.ru/images/presentation/school/m/01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4381500" y="0"/>
                <a:ext cx="4762500" cy="3581400"/>
              </a:xfrm>
              <a:prstGeom prst="rect">
                <a:avLst/>
              </a:prstGeom>
              <a:noFill/>
            </p:spPr>
          </p:pic>
          <p:pic>
            <p:nvPicPr>
              <p:cNvPr id="17" name="Picture 12" descr="http://www.tvoyrebenok.ru/images/presentation/school/m/01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29654" b="28458"/>
              <a:stretch>
                <a:fillRect/>
              </a:stretch>
            </p:blipFill>
            <p:spPr bwMode="auto">
              <a:xfrm>
                <a:off x="4381500" y="1285860"/>
                <a:ext cx="4762500" cy="5572140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Группа 13"/>
            <p:cNvGrpSpPr/>
            <p:nvPr/>
          </p:nvGrpSpPr>
          <p:grpSpPr>
            <a:xfrm>
              <a:off x="4381500" y="0"/>
              <a:ext cx="4762500" cy="6858000"/>
              <a:chOff x="4381500" y="0"/>
              <a:chExt cx="4762500" cy="6858000"/>
            </a:xfrm>
          </p:grpSpPr>
          <p:pic>
            <p:nvPicPr>
              <p:cNvPr id="21516" name="Picture 12" descr="http://www.tvoyrebenok.ru/images/presentation/school/m/01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4381500" y="0"/>
                <a:ext cx="4762500" cy="3581400"/>
              </a:xfrm>
              <a:prstGeom prst="rect">
                <a:avLst/>
              </a:prstGeom>
              <a:noFill/>
            </p:spPr>
          </p:pic>
          <p:pic>
            <p:nvPicPr>
              <p:cNvPr id="13" name="Picture 12" descr="http://www.tvoyrebenok.ru/images/presentation/school/m/01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29654" b="28458"/>
              <a:stretch>
                <a:fillRect/>
              </a:stretch>
            </p:blipFill>
            <p:spPr bwMode="auto">
              <a:xfrm>
                <a:off x="4381500" y="1285860"/>
                <a:ext cx="4762500" cy="557214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1" name="TextBox 10"/>
          <p:cNvSpPr txBox="1"/>
          <p:nvPr/>
        </p:nvSpPr>
        <p:spPr>
          <a:xfrm>
            <a:off x="323528" y="44624"/>
            <a:ext cx="8536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Необходимое ресурсное обеспечение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является традиционным, имеется в большинстве школ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Санкт-Петербурга. Это:</a:t>
            </a:r>
          </a:p>
        </p:txBody>
      </p:sp>
      <p:grpSp>
        <p:nvGrpSpPr>
          <p:cNvPr id="41" name="Группа 40"/>
          <p:cNvGrpSpPr/>
          <p:nvPr/>
        </p:nvGrpSpPr>
        <p:grpSpPr>
          <a:xfrm>
            <a:off x="395536" y="1124744"/>
            <a:ext cx="2700000" cy="2736304"/>
            <a:chOff x="395536" y="1124744"/>
            <a:chExt cx="2700000" cy="273630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395536" y="1844824"/>
              <a:ext cx="2700000" cy="194421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Компьютер, </a:t>
              </a:r>
            </a:p>
            <a:p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принтер, </a:t>
              </a:r>
            </a:p>
            <a:p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копировальная техника.</a:t>
              </a: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395536" y="1124744"/>
              <a:ext cx="2700000" cy="720080"/>
            </a:xfrm>
            <a:prstGeom prst="roundRect">
              <a:avLst>
                <a:gd name="adj" fmla="val 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Материальные ресурсы:</a:t>
              </a:r>
              <a:endParaRPr lang="ru-RU" sz="2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8675" name="Picture 3" descr="http://kiev.ukrgo.com/imager_post.php?filename=./pictures/ukrgo_id_657553.jpg&amp;width=420&amp;height=42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2636912"/>
              <a:ext cx="1224136" cy="1224136"/>
            </a:xfrm>
            <a:prstGeom prst="rect">
              <a:avLst/>
            </a:prstGeom>
            <a:noFill/>
          </p:spPr>
        </p:pic>
        <p:pic>
          <p:nvPicPr>
            <p:cNvPr id="28677" name="Picture 5" descr="http://zapravka911.ru/d/173944/d/panasonic_kx_mb150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1680" y="2924944"/>
              <a:ext cx="1152128" cy="690125"/>
            </a:xfrm>
            <a:prstGeom prst="rect">
              <a:avLst/>
            </a:prstGeom>
            <a:noFill/>
          </p:spPr>
        </p:pic>
      </p:grpSp>
      <p:grpSp>
        <p:nvGrpSpPr>
          <p:cNvPr id="43" name="Группа 42"/>
          <p:cNvGrpSpPr/>
          <p:nvPr/>
        </p:nvGrpSpPr>
        <p:grpSpPr>
          <a:xfrm>
            <a:off x="6048464" y="1124744"/>
            <a:ext cx="2700000" cy="2664296"/>
            <a:chOff x="6048464" y="1124744"/>
            <a:chExt cx="2700000" cy="2664296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6048464" y="1844824"/>
              <a:ext cx="2700000" cy="194421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сборник,  </a:t>
              </a:r>
            </a:p>
            <a:p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диск к сборнику.</a:t>
              </a: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6048464" y="1124744"/>
              <a:ext cx="2700000" cy="720080"/>
            </a:xfrm>
            <a:prstGeom prst="roundRect">
              <a:avLst>
                <a:gd name="adj" fmla="val 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Информационные ресурсы:</a:t>
              </a:r>
              <a:endParaRPr lang="ru-RU" sz="2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8678" name="Picture 6" descr="F:\СБОРНИК МАТЕРИАЛОВ\ОБЛОЖКА.jpg"/>
            <p:cNvPicPr>
              <a:picLocks noChangeAspect="1" noChangeArrowheads="1"/>
            </p:cNvPicPr>
            <p:nvPr/>
          </p:nvPicPr>
          <p:blipFill>
            <a:blip r:embed="rId5" cstate="print"/>
            <a:srcRect l="51174"/>
            <a:stretch>
              <a:fillRect/>
            </a:stretch>
          </p:blipFill>
          <p:spPr bwMode="auto">
            <a:xfrm>
              <a:off x="7596336" y="2420888"/>
              <a:ext cx="895117" cy="129614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28680" name="Picture 8" descr="http://lys-sergei2010.narod.ru/img/cd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16216" y="2780928"/>
              <a:ext cx="796137" cy="802583"/>
            </a:xfrm>
            <a:prstGeom prst="rect">
              <a:avLst/>
            </a:prstGeom>
            <a:noFill/>
          </p:spPr>
        </p:pic>
      </p:grpSp>
      <p:grpSp>
        <p:nvGrpSpPr>
          <p:cNvPr id="44" name="Группа 43"/>
          <p:cNvGrpSpPr/>
          <p:nvPr/>
        </p:nvGrpSpPr>
        <p:grpSpPr>
          <a:xfrm>
            <a:off x="827584" y="4005064"/>
            <a:ext cx="4752528" cy="2664296"/>
            <a:chOff x="827584" y="4005064"/>
            <a:chExt cx="4752528" cy="2664296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827584" y="4725144"/>
              <a:ext cx="4752528" cy="194421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Творческая группа педагогов: заместитель директора ОУ по ВР и/или УВР; педагоги-организаторы; </a:t>
              </a:r>
              <a:r>
                <a:rPr lang="ru-RU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учителя-пред</a:t>
              </a: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  <a:p>
              <a:r>
                <a:rPr lang="ru-RU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метники</a:t>
              </a: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; педагоги </a:t>
              </a:r>
            </a:p>
            <a:p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дополнительного </a:t>
              </a:r>
              <a:r>
                <a:rPr lang="ru-RU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образова</a:t>
              </a: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  <a:p>
              <a:r>
                <a:rPr lang="ru-RU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ния</a:t>
              </a: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классные руководители.</a:t>
              </a: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827584" y="4005064"/>
              <a:ext cx="4752528" cy="720080"/>
            </a:xfrm>
            <a:prstGeom prst="roundRect">
              <a:avLst>
                <a:gd name="adj" fmla="val 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Кадровые и управленческие </a:t>
              </a:r>
            </a:p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ресурсы: </a:t>
              </a:r>
            </a:p>
          </p:txBody>
        </p:sp>
        <p:pic>
          <p:nvPicPr>
            <p:cNvPr id="28684" name="Picture 12" descr="http://900igr.net/datai/pedagogika/Planiruemye-rezultaty-FGOS/0008-005-1.Normativno-pravovoe-obespechenie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1920" y="5301208"/>
              <a:ext cx="1475656" cy="1269832"/>
            </a:xfrm>
            <a:prstGeom prst="rect">
              <a:avLst/>
            </a:prstGeom>
            <a:noFill/>
          </p:spPr>
        </p:pic>
      </p:grpSp>
      <p:grpSp>
        <p:nvGrpSpPr>
          <p:cNvPr id="45" name="Группа 44"/>
          <p:cNvGrpSpPr/>
          <p:nvPr/>
        </p:nvGrpSpPr>
        <p:grpSpPr>
          <a:xfrm>
            <a:off x="5724128" y="4005064"/>
            <a:ext cx="3024336" cy="2664296"/>
            <a:chOff x="5724128" y="4005064"/>
            <a:chExt cx="3024336" cy="2664296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5724128" y="4725144"/>
              <a:ext cx="3024336" cy="194421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часы учебного плана; </a:t>
              </a:r>
            </a:p>
            <a:p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часы дополнительного образования; </a:t>
              </a:r>
            </a:p>
            <a:p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классные часы; </a:t>
              </a:r>
            </a:p>
            <a:p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часы внеурочной деятельности.</a:t>
              </a: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5724128" y="4005064"/>
              <a:ext cx="3024336" cy="720080"/>
            </a:xfrm>
            <a:prstGeom prst="roundRect">
              <a:avLst>
                <a:gd name="adj" fmla="val 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Временные </a:t>
              </a:r>
            </a:p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ресурсы:</a:t>
              </a:r>
              <a:endParaRPr lang="ru-RU" sz="2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8686" name="Picture 14" descr="http://kzschool.ru/uploads/posts/2012-09/1347911536_book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422430" y="5517232"/>
              <a:ext cx="1324675" cy="936104"/>
            </a:xfrm>
            <a:prstGeom prst="rect">
              <a:avLst/>
            </a:prstGeom>
            <a:noFill/>
          </p:spPr>
        </p:pic>
      </p:grpSp>
      <p:grpSp>
        <p:nvGrpSpPr>
          <p:cNvPr id="42" name="Группа 41"/>
          <p:cNvGrpSpPr/>
          <p:nvPr/>
        </p:nvGrpSpPr>
        <p:grpSpPr>
          <a:xfrm>
            <a:off x="3203848" y="1124744"/>
            <a:ext cx="2700000" cy="2664296"/>
            <a:chOff x="3203848" y="1124744"/>
            <a:chExt cx="2700000" cy="2664296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3203848" y="1844824"/>
              <a:ext cx="2700000" cy="194421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Привлечения дополнительного финансирования</a:t>
              </a:r>
            </a:p>
            <a:p>
              <a:r>
                <a:rPr lang="ru-RU" b="1" u="sng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 требуется.</a:t>
              </a:r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3203848" y="1124744"/>
              <a:ext cx="2700000" cy="720080"/>
            </a:xfrm>
            <a:prstGeom prst="roundRect">
              <a:avLst>
                <a:gd name="adj" fmla="val 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Финансовые ресурсы:</a:t>
              </a:r>
              <a:endParaRPr lang="ru-RU" sz="2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8690" name="Picture 18" descr="http://voprosy-pro-kredity.ru/wp-content/uploads/2012/12/funkcii-deneg.pn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55976" y="2445846"/>
              <a:ext cx="1512168" cy="127118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 advClick="0" advTm="2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Группа 14"/>
            <p:cNvGrpSpPr/>
            <p:nvPr/>
          </p:nvGrpSpPr>
          <p:grpSpPr>
            <a:xfrm flipH="1" flipV="1">
              <a:off x="0" y="0"/>
              <a:ext cx="4762500" cy="6858000"/>
              <a:chOff x="4381500" y="0"/>
              <a:chExt cx="4762500" cy="6858000"/>
            </a:xfrm>
          </p:grpSpPr>
          <p:pic>
            <p:nvPicPr>
              <p:cNvPr id="16" name="Picture 12" descr="http://www.tvoyrebenok.ru/images/presentation/school/m/01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lum/>
              </a:blip>
              <a:srcRect/>
              <a:stretch>
                <a:fillRect/>
              </a:stretch>
            </p:blipFill>
            <p:spPr bwMode="auto">
              <a:xfrm>
                <a:off x="4381500" y="0"/>
                <a:ext cx="4762500" cy="3581400"/>
              </a:xfrm>
              <a:prstGeom prst="rect">
                <a:avLst/>
              </a:prstGeom>
              <a:noFill/>
            </p:spPr>
          </p:pic>
          <p:pic>
            <p:nvPicPr>
              <p:cNvPr id="17" name="Picture 12" descr="http://www.tvoyrebenok.ru/images/presentation/school/m/01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lum/>
              </a:blip>
              <a:srcRect t="29654" b="28458"/>
              <a:stretch>
                <a:fillRect/>
              </a:stretch>
            </p:blipFill>
            <p:spPr bwMode="auto">
              <a:xfrm>
                <a:off x="4381500" y="1285860"/>
                <a:ext cx="4762500" cy="5572140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Группа 13"/>
            <p:cNvGrpSpPr/>
            <p:nvPr/>
          </p:nvGrpSpPr>
          <p:grpSpPr>
            <a:xfrm>
              <a:off x="4381500" y="0"/>
              <a:ext cx="4762500" cy="6858000"/>
              <a:chOff x="4381500" y="0"/>
              <a:chExt cx="4762500" cy="6858000"/>
            </a:xfrm>
          </p:grpSpPr>
          <p:pic>
            <p:nvPicPr>
              <p:cNvPr id="21516" name="Picture 12" descr="http://www.tvoyrebenok.ru/images/presentation/school/m/01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lum/>
              </a:blip>
              <a:srcRect/>
              <a:stretch>
                <a:fillRect/>
              </a:stretch>
            </p:blipFill>
            <p:spPr bwMode="auto">
              <a:xfrm>
                <a:off x="4381500" y="0"/>
                <a:ext cx="4762500" cy="3581400"/>
              </a:xfrm>
              <a:prstGeom prst="rect">
                <a:avLst/>
              </a:prstGeom>
              <a:noFill/>
            </p:spPr>
          </p:pic>
          <p:pic>
            <p:nvPicPr>
              <p:cNvPr id="13" name="Picture 12" descr="http://www.tvoyrebenok.ru/images/presentation/school/m/01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lum/>
              </a:blip>
              <a:srcRect t="29654" b="28458"/>
              <a:stretch>
                <a:fillRect/>
              </a:stretch>
            </p:blipFill>
            <p:spPr bwMode="auto">
              <a:xfrm>
                <a:off x="4381500" y="1285860"/>
                <a:ext cx="4762500" cy="557214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1" name="TextBox 10"/>
          <p:cNvSpPr txBox="1"/>
          <p:nvPr/>
        </p:nvSpPr>
        <p:spPr>
          <a:xfrm>
            <a:off x="357158" y="84118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сложности при работе со сборником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пути их преодоления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95536" y="1055707"/>
          <a:ext cx="8352928" cy="56083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154892"/>
                <a:gridCol w="5198036"/>
              </a:tblGrid>
              <a:tr h="259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4820" algn="l"/>
                        </a:tabLs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Сложности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4820" algn="l"/>
                        </a:tabLs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Пути их преодоления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549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4820" algn="l"/>
                        </a:tabLs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Учитель не всегда готов отпустить класс/группу «в свободное плавание» на время, отведенное для выполнения задания.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4820" algn="l"/>
                        </a:tabLs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Повышение квалификации, освоение педагогами нового профессионального опыта, переосмысление ключевых установок в отношениях «учитель-ученик», «учитель-класс», «ученик-ученик», переход учителя от роли «всезнающего оракула» к роли профессионала-организатора условий для развития личности ребенка через его собственную мыслительную и коммуникативную деятельность.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74972">
                <a:tc>
                  <a:txBody>
                    <a:bodyPr/>
                    <a:lstStyle/>
                    <a:p>
                      <a:pPr marL="361950" indent="-36195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Отсутствие у учащихся соответствующего коммуникативного и социального опыта.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4820" algn="l"/>
                        </a:tabLs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Групповое обсуждение и анализ работы при помощи вопросов, представленных во вступительной статье; Систематическая организация работы учащихся с материалами сборника.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 advTm="25000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Группа 14"/>
            <p:cNvGrpSpPr/>
            <p:nvPr/>
          </p:nvGrpSpPr>
          <p:grpSpPr>
            <a:xfrm flipH="1" flipV="1">
              <a:off x="0" y="0"/>
              <a:ext cx="4762500" cy="6858000"/>
              <a:chOff x="4381500" y="0"/>
              <a:chExt cx="4762500" cy="6858000"/>
            </a:xfrm>
          </p:grpSpPr>
          <p:pic>
            <p:nvPicPr>
              <p:cNvPr id="16" name="Picture 12" descr="http://www.tvoyrebenok.ru/images/presentation/school/m/01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lum/>
              </a:blip>
              <a:srcRect/>
              <a:stretch>
                <a:fillRect/>
              </a:stretch>
            </p:blipFill>
            <p:spPr bwMode="auto">
              <a:xfrm>
                <a:off x="4381500" y="0"/>
                <a:ext cx="4762500" cy="3581400"/>
              </a:xfrm>
              <a:prstGeom prst="rect">
                <a:avLst/>
              </a:prstGeom>
              <a:noFill/>
            </p:spPr>
          </p:pic>
          <p:pic>
            <p:nvPicPr>
              <p:cNvPr id="17" name="Picture 12" descr="http://www.tvoyrebenok.ru/images/presentation/school/m/01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lum/>
              </a:blip>
              <a:srcRect t="29654" b="28458"/>
              <a:stretch>
                <a:fillRect/>
              </a:stretch>
            </p:blipFill>
            <p:spPr bwMode="auto">
              <a:xfrm>
                <a:off x="4381500" y="1285860"/>
                <a:ext cx="4762500" cy="5572140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Группа 13"/>
            <p:cNvGrpSpPr/>
            <p:nvPr/>
          </p:nvGrpSpPr>
          <p:grpSpPr>
            <a:xfrm>
              <a:off x="4381500" y="0"/>
              <a:ext cx="4762500" cy="6858000"/>
              <a:chOff x="4381500" y="0"/>
              <a:chExt cx="4762500" cy="6858000"/>
            </a:xfrm>
          </p:grpSpPr>
          <p:pic>
            <p:nvPicPr>
              <p:cNvPr id="21516" name="Picture 12" descr="http://www.tvoyrebenok.ru/images/presentation/school/m/01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lum/>
              </a:blip>
              <a:srcRect/>
              <a:stretch>
                <a:fillRect/>
              </a:stretch>
            </p:blipFill>
            <p:spPr bwMode="auto">
              <a:xfrm>
                <a:off x="4381500" y="0"/>
                <a:ext cx="4762500" cy="3581400"/>
              </a:xfrm>
              <a:prstGeom prst="rect">
                <a:avLst/>
              </a:prstGeom>
              <a:noFill/>
            </p:spPr>
          </p:pic>
          <p:pic>
            <p:nvPicPr>
              <p:cNvPr id="13" name="Picture 12" descr="http://www.tvoyrebenok.ru/images/presentation/school/m/01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lum/>
              </a:blip>
              <a:srcRect t="29654" b="28458"/>
              <a:stretch>
                <a:fillRect/>
              </a:stretch>
            </p:blipFill>
            <p:spPr bwMode="auto">
              <a:xfrm>
                <a:off x="4381500" y="1285860"/>
                <a:ext cx="4762500" cy="557214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1" name="TextBox 10"/>
          <p:cNvSpPr txBox="1"/>
          <p:nvPr/>
        </p:nvSpPr>
        <p:spPr>
          <a:xfrm>
            <a:off x="357158" y="84118"/>
            <a:ext cx="842968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Более подробную информацию об инновационном продукте, возможностях его внедрения, а также сотрудничества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авторами можно получить:</a:t>
            </a: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сайте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ГБОУ СОШ № 21 Василеостровского района Санкт-Петербурга 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http://spbschool21.ru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телефону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(812) 323-25-57, 8(921)3200747;</a:t>
            </a: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электронной почте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olpochta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@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rambler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556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Контактное лицо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Сачава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Ольга Сергеевна, к.ф.н., </a:t>
            </a:r>
          </a:p>
          <a:p>
            <a:pPr marL="900113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руководитель опытно-экспериментальной </a:t>
            </a:r>
          </a:p>
          <a:p>
            <a:pPr marL="900113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площадки ГБОУ СОШ № 21.</a:t>
            </a:r>
          </a:p>
          <a:p>
            <a:pPr>
              <a:lnSpc>
                <a:spcPct val="12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105" r="30004" b="71167"/>
          <a:stretch>
            <a:fillRect/>
          </a:stretch>
        </p:blipFill>
        <p:spPr bwMode="auto">
          <a:xfrm>
            <a:off x="2771800" y="1700808"/>
            <a:ext cx="590465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http://www.magazinov.net/_files/i/5/i5a5deb1ppe8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2636912"/>
            <a:ext cx="1760058" cy="1368152"/>
          </a:xfrm>
          <a:prstGeom prst="rect">
            <a:avLst/>
          </a:prstGeom>
          <a:noFill/>
        </p:spPr>
      </p:pic>
      <p:pic>
        <p:nvPicPr>
          <p:cNvPr id="33798" name="Picture 6" descr="http://drgalassomd.com/wp-content/uploads/contactus-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460175"/>
            <a:ext cx="1584176" cy="1611899"/>
          </a:xfrm>
          <a:prstGeom prst="rect">
            <a:avLst/>
          </a:prstGeom>
          <a:noFill/>
        </p:spPr>
      </p:pic>
      <p:pic>
        <p:nvPicPr>
          <p:cNvPr id="2050" name="Picture 2" descr="https://lh6.googleusercontent.com/-kSvao_N10FY/UY4CG9iAHFI/AAAAAAAAAEo/faoBgaBndeE/s619-no/%25D0%259E%25D0%25BB%25D1%258C%25D0%25B3%25D0%25B0.bm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8" y="4500570"/>
            <a:ext cx="2214578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15000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5" name="Группа 14"/>
            <p:cNvGrpSpPr/>
            <p:nvPr/>
          </p:nvGrpSpPr>
          <p:grpSpPr>
            <a:xfrm flipH="1" flipV="1">
              <a:off x="0" y="0"/>
              <a:ext cx="4762500" cy="6858000"/>
              <a:chOff x="4381500" y="0"/>
              <a:chExt cx="4762500" cy="6858000"/>
            </a:xfrm>
          </p:grpSpPr>
          <p:pic>
            <p:nvPicPr>
              <p:cNvPr id="16" name="Picture 12" descr="http://www.tvoyrebenok.ru/images/presentation/school/m/01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lum/>
              </a:blip>
              <a:srcRect/>
              <a:stretch>
                <a:fillRect/>
              </a:stretch>
            </p:blipFill>
            <p:spPr bwMode="auto">
              <a:xfrm>
                <a:off x="4381500" y="0"/>
                <a:ext cx="4762500" cy="3581400"/>
              </a:xfrm>
              <a:prstGeom prst="rect">
                <a:avLst/>
              </a:prstGeom>
              <a:noFill/>
            </p:spPr>
          </p:pic>
          <p:pic>
            <p:nvPicPr>
              <p:cNvPr id="17" name="Picture 12" descr="http://www.tvoyrebenok.ru/images/presentation/school/m/01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lum/>
              </a:blip>
              <a:srcRect t="29654" b="28458"/>
              <a:stretch>
                <a:fillRect/>
              </a:stretch>
            </p:blipFill>
            <p:spPr bwMode="auto">
              <a:xfrm>
                <a:off x="4381500" y="1285860"/>
                <a:ext cx="4762500" cy="5572140"/>
              </a:xfrm>
              <a:prstGeom prst="rect">
                <a:avLst/>
              </a:prstGeom>
              <a:noFill/>
            </p:spPr>
          </p:pic>
        </p:grpSp>
        <p:grpSp>
          <p:nvGrpSpPr>
            <p:cNvPr id="14" name="Группа 13"/>
            <p:cNvGrpSpPr/>
            <p:nvPr/>
          </p:nvGrpSpPr>
          <p:grpSpPr>
            <a:xfrm>
              <a:off x="4381500" y="0"/>
              <a:ext cx="4762500" cy="6858000"/>
              <a:chOff x="4381500" y="0"/>
              <a:chExt cx="4762500" cy="6858000"/>
            </a:xfrm>
          </p:grpSpPr>
          <p:pic>
            <p:nvPicPr>
              <p:cNvPr id="21516" name="Picture 12" descr="http://www.tvoyrebenok.ru/images/presentation/school/m/01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lum/>
              </a:blip>
              <a:srcRect/>
              <a:stretch>
                <a:fillRect/>
              </a:stretch>
            </p:blipFill>
            <p:spPr bwMode="auto">
              <a:xfrm>
                <a:off x="4381500" y="0"/>
                <a:ext cx="4762500" cy="3581400"/>
              </a:xfrm>
              <a:prstGeom prst="rect">
                <a:avLst/>
              </a:prstGeom>
              <a:noFill/>
            </p:spPr>
          </p:pic>
          <p:pic>
            <p:nvPicPr>
              <p:cNvPr id="13" name="Picture 12" descr="http://www.tvoyrebenok.ru/images/presentation/school/m/01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lum/>
              </a:blip>
              <a:srcRect t="29654" b="28458"/>
              <a:stretch>
                <a:fillRect/>
              </a:stretch>
            </p:blipFill>
            <p:spPr bwMode="auto">
              <a:xfrm>
                <a:off x="4381500" y="1285860"/>
                <a:ext cx="4762500" cy="557214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1" name="TextBox 10"/>
          <p:cNvSpPr txBox="1"/>
          <p:nvPr/>
        </p:nvSpPr>
        <p:spPr>
          <a:xfrm>
            <a:off x="357158" y="84118"/>
            <a:ext cx="842968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Авторы инновационного продукта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25 членов педагогического коллектива ГБОУ СОШ № 21 Василеостровского района: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Ачкасова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Ю.И., Березина Л.А., Бодарева М.Д., Володина Е.М.,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Володина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Е.Б., Гаврилова Е.С., Горбачева Н.И.,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Гретчина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Е.П., Долгополова Т.В., Иванова Л.В., Козлова А.В.,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Лапцевич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И.М.,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Лобусова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Н.Ю., Лосева А.В., Малютина Е.А., Мартьянов Д.И.,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Михайлова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А.В.,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Овчинникова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Н.Л., Плотникова Н.В.,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Подсеваткин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В.Н.,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Сачава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О.С., Струкова Е.В., Тимофеева Н.М., Фомина В.Н.,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Шаркова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С.Г.</a:t>
            </a:r>
          </a:p>
          <a:p>
            <a:pPr>
              <a:lnSpc>
                <a:spcPct val="12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арианна\Downloads\Марьше в презенташку\DSC01184.JPG"/>
          <p:cNvPicPr>
            <a:picLocks noChangeAspect="1" noChangeArrowheads="1"/>
          </p:cNvPicPr>
          <p:nvPr/>
        </p:nvPicPr>
        <p:blipFill>
          <a:blip r:embed="rId3" cstate="print"/>
          <a:srcRect t="46893"/>
          <a:stretch>
            <a:fillRect/>
          </a:stretch>
        </p:blipFill>
        <p:spPr bwMode="auto">
          <a:xfrm>
            <a:off x="809836" y="3573016"/>
            <a:ext cx="7524328" cy="2996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10000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Группа 14"/>
            <p:cNvGrpSpPr/>
            <p:nvPr/>
          </p:nvGrpSpPr>
          <p:grpSpPr>
            <a:xfrm flipH="1" flipV="1">
              <a:off x="0" y="0"/>
              <a:ext cx="4762500" cy="6858000"/>
              <a:chOff x="4381500" y="0"/>
              <a:chExt cx="4762500" cy="6858000"/>
            </a:xfrm>
          </p:grpSpPr>
          <p:pic>
            <p:nvPicPr>
              <p:cNvPr id="16" name="Picture 12" descr="http://www.tvoyrebenok.ru/images/presentation/school/m/01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4381500" y="0"/>
                <a:ext cx="4762500" cy="3581400"/>
              </a:xfrm>
              <a:prstGeom prst="rect">
                <a:avLst/>
              </a:prstGeom>
              <a:noFill/>
            </p:spPr>
          </p:pic>
          <p:pic>
            <p:nvPicPr>
              <p:cNvPr id="17" name="Picture 12" descr="http://www.tvoyrebenok.ru/images/presentation/school/m/01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29654" b="28458"/>
              <a:stretch>
                <a:fillRect/>
              </a:stretch>
            </p:blipFill>
            <p:spPr bwMode="auto">
              <a:xfrm>
                <a:off x="4381500" y="1285860"/>
                <a:ext cx="4762500" cy="5572140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Группа 13"/>
            <p:cNvGrpSpPr/>
            <p:nvPr/>
          </p:nvGrpSpPr>
          <p:grpSpPr>
            <a:xfrm>
              <a:off x="4381500" y="0"/>
              <a:ext cx="4762500" cy="6858000"/>
              <a:chOff x="4381500" y="0"/>
              <a:chExt cx="4762500" cy="6858000"/>
            </a:xfrm>
          </p:grpSpPr>
          <p:pic>
            <p:nvPicPr>
              <p:cNvPr id="21516" name="Picture 12" descr="http://www.tvoyrebenok.ru/images/presentation/school/m/01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4381500" y="0"/>
                <a:ext cx="4762500" cy="3581400"/>
              </a:xfrm>
              <a:prstGeom prst="rect">
                <a:avLst/>
              </a:prstGeom>
              <a:noFill/>
            </p:spPr>
          </p:pic>
          <p:pic>
            <p:nvPicPr>
              <p:cNvPr id="13" name="Picture 12" descr="http://www.tvoyrebenok.ru/images/presentation/school/m/01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29654" b="28458"/>
              <a:stretch>
                <a:fillRect/>
              </a:stretch>
            </p:blipFill>
            <p:spPr bwMode="auto">
              <a:xfrm>
                <a:off x="4381500" y="1285860"/>
                <a:ext cx="4762500" cy="557214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1" name="TextBox 10"/>
          <p:cNvSpPr txBox="1"/>
          <p:nvPr/>
        </p:nvSpPr>
        <p:spPr>
          <a:xfrm>
            <a:off x="500034" y="44624"/>
            <a:ext cx="8001056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методической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разработки</a:t>
            </a:r>
          </a:p>
          <a:p>
            <a:pPr algn="just">
              <a:lnSpc>
                <a:spcPct val="120000"/>
              </a:lnSpc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определяется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соответствием ее цели и задач приоритетным направлениям развития системы образования РФ, находящим отражение в следующих стратегических документах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1857364"/>
            <a:ext cx="8001056" cy="1168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lvl="0" indent="368300" algn="just">
              <a:lnSpc>
                <a:spcPct val="120000"/>
              </a:lnSpc>
              <a:buFont typeface="Wingdings" pitchFamily="2" charset="2"/>
              <a:buChar char="q"/>
              <a:tabLst>
                <a:tab pos="7239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образовательная инициатива «Наша новая школа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утвержденная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Указом Президента Российской Федерации от 04.02.2010 № Пр-271.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034" y="2929496"/>
            <a:ext cx="8001056" cy="1168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lvl="0" indent="368300" algn="just">
              <a:lnSpc>
                <a:spcPct val="120000"/>
              </a:lnSpc>
              <a:buFont typeface="Wingdings" pitchFamily="2" charset="2"/>
              <a:buChar char="q"/>
              <a:tabLst>
                <a:tab pos="7239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Концепция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долгосрочного социально-экономического развития Российской Федерации до 2020 г., утвержденная распоряжением Правительства Российской Федерации от 17.11.2008 № 1662-р.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34" y="4000504"/>
            <a:ext cx="8001056" cy="1168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lvl="0" indent="368300" algn="just">
              <a:lnSpc>
                <a:spcPct val="120000"/>
              </a:lnSpc>
              <a:buFont typeface="Wingdings" pitchFamily="2" charset="2"/>
              <a:buChar char="q"/>
              <a:tabLst>
                <a:tab pos="7239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Концепция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социально-экономического развития Санкт-Петербурга до 2025 г., утвержденная Постановлением Правительства Санкт-Петербурга от 20.07.2007 №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884.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5074050"/>
            <a:ext cx="8001056" cy="79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lvl="0" indent="368300" algn="just">
              <a:lnSpc>
                <a:spcPct val="120000"/>
              </a:lnSpc>
              <a:buFont typeface="Wingdings" pitchFamily="2" charset="2"/>
              <a:buChar char="q"/>
              <a:tabLst>
                <a:tab pos="7239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Стратегия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развития системы образования Санкт-Петербурга в 2011-2020 гг. «Петербургская Школа 2020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034" y="5773527"/>
            <a:ext cx="8001056" cy="79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lvl="0" indent="368300" algn="just">
              <a:lnSpc>
                <a:spcPct val="120000"/>
              </a:lnSpc>
              <a:buFont typeface="Wingdings" pitchFamily="2" charset="2"/>
              <a:buChar char="q"/>
              <a:tabLst>
                <a:tab pos="723900" algn="l"/>
              </a:tabLs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Федеральные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государственные образовательные стандарты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соответствующих ступеней обучения. </a:t>
            </a:r>
          </a:p>
        </p:txBody>
      </p:sp>
    </p:spTree>
  </p:cSld>
  <p:clrMapOvr>
    <a:masterClrMapping/>
  </p:clrMapOvr>
  <p:transition spd="med" advClick="0" advTm="2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0"/>
                            </p:stCondLst>
                            <p:childTnLst>
                              <p:par>
                                <p:cTn id="21" presetID="18" presetClass="entr" presetSubtype="3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5" name="Группа 14"/>
            <p:cNvGrpSpPr/>
            <p:nvPr/>
          </p:nvGrpSpPr>
          <p:grpSpPr>
            <a:xfrm flipH="1" flipV="1">
              <a:off x="0" y="0"/>
              <a:ext cx="4762500" cy="6858000"/>
              <a:chOff x="4381500" y="0"/>
              <a:chExt cx="4762500" cy="6858000"/>
            </a:xfrm>
          </p:grpSpPr>
          <p:pic>
            <p:nvPicPr>
              <p:cNvPr id="29" name="Picture 12" descr="http://www.tvoyrebenok.ru/images/presentation/school/m/01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4381500" y="0"/>
                <a:ext cx="4762500" cy="3581400"/>
              </a:xfrm>
              <a:prstGeom prst="rect">
                <a:avLst/>
              </a:prstGeom>
              <a:noFill/>
            </p:spPr>
          </p:pic>
          <p:pic>
            <p:nvPicPr>
              <p:cNvPr id="30" name="Picture 12" descr="http://www.tvoyrebenok.ru/images/presentation/school/m/01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29654" b="28458"/>
              <a:stretch>
                <a:fillRect/>
              </a:stretch>
            </p:blipFill>
            <p:spPr bwMode="auto">
              <a:xfrm>
                <a:off x="4381500" y="1285860"/>
                <a:ext cx="4762500" cy="5572140"/>
              </a:xfrm>
              <a:prstGeom prst="rect">
                <a:avLst/>
              </a:prstGeom>
              <a:noFill/>
            </p:spPr>
          </p:pic>
        </p:grpSp>
        <p:grpSp>
          <p:nvGrpSpPr>
            <p:cNvPr id="26" name="Группа 13"/>
            <p:cNvGrpSpPr/>
            <p:nvPr/>
          </p:nvGrpSpPr>
          <p:grpSpPr>
            <a:xfrm>
              <a:off x="4381500" y="0"/>
              <a:ext cx="4762500" cy="6858000"/>
              <a:chOff x="4381500" y="0"/>
              <a:chExt cx="4762500" cy="6858000"/>
            </a:xfrm>
          </p:grpSpPr>
          <p:pic>
            <p:nvPicPr>
              <p:cNvPr id="27" name="Picture 12" descr="http://www.tvoyrebenok.ru/images/presentation/school/m/01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4381500" y="0"/>
                <a:ext cx="4762500" cy="3581400"/>
              </a:xfrm>
              <a:prstGeom prst="rect">
                <a:avLst/>
              </a:prstGeom>
              <a:noFill/>
            </p:spPr>
          </p:pic>
          <p:pic>
            <p:nvPicPr>
              <p:cNvPr id="28" name="Picture 12" descr="http://www.tvoyrebenok.ru/images/presentation/school/m/01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29654" b="28458"/>
              <a:stretch>
                <a:fillRect/>
              </a:stretch>
            </p:blipFill>
            <p:spPr bwMode="auto">
              <a:xfrm>
                <a:off x="4381500" y="1285860"/>
                <a:ext cx="4762500" cy="557214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1" name="TextBox 10"/>
          <p:cNvSpPr txBox="1"/>
          <p:nvPr/>
        </p:nvSpPr>
        <p:spPr>
          <a:xfrm>
            <a:off x="1142976" y="428604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Технология внедрения инновационного продукта: 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547834" y="15716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3" name="Группа 22"/>
          <p:cNvGrpSpPr/>
          <p:nvPr/>
        </p:nvGrpSpPr>
        <p:grpSpPr>
          <a:xfrm>
            <a:off x="-32" y="1500174"/>
            <a:ext cx="9144032" cy="1643074"/>
            <a:chOff x="0" y="1500174"/>
            <a:chExt cx="9144032" cy="1357322"/>
          </a:xfrm>
        </p:grpSpPr>
        <p:pic>
          <p:nvPicPr>
            <p:cNvPr id="21" name="Picture 12" descr="http://www.tvoyrebenok.ru/images/presentation/school/m/012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29654" b="28458"/>
            <a:stretch>
              <a:fillRect/>
            </a:stretch>
          </p:blipFill>
          <p:spPr bwMode="auto">
            <a:xfrm flipH="1" flipV="1">
              <a:off x="0" y="1500174"/>
              <a:ext cx="4762500" cy="1357322"/>
            </a:xfrm>
            <a:prstGeom prst="rect">
              <a:avLst/>
            </a:prstGeom>
            <a:noFill/>
          </p:spPr>
        </p:pic>
        <p:pic>
          <p:nvPicPr>
            <p:cNvPr id="19" name="Picture 12" descr="http://www.tvoyrebenok.ru/images/presentation/school/m/012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29654" b="28458"/>
            <a:stretch>
              <a:fillRect/>
            </a:stretch>
          </p:blipFill>
          <p:spPr bwMode="auto">
            <a:xfrm>
              <a:off x="4381532" y="1500174"/>
              <a:ext cx="4762500" cy="1357310"/>
            </a:xfrm>
            <a:prstGeom prst="rect">
              <a:avLst/>
            </a:prstGeom>
            <a:noFill/>
          </p:spPr>
        </p:pic>
      </p:grpSp>
      <p:grpSp>
        <p:nvGrpSpPr>
          <p:cNvPr id="31" name="Группа 30"/>
          <p:cNvGrpSpPr/>
          <p:nvPr/>
        </p:nvGrpSpPr>
        <p:grpSpPr>
          <a:xfrm>
            <a:off x="0" y="2935774"/>
            <a:ext cx="9144032" cy="1357322"/>
            <a:chOff x="0" y="1500174"/>
            <a:chExt cx="9144032" cy="1357322"/>
          </a:xfrm>
        </p:grpSpPr>
        <p:pic>
          <p:nvPicPr>
            <p:cNvPr id="32" name="Picture 12" descr="http://www.tvoyrebenok.ru/images/presentation/school/m/012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29654" b="28458"/>
            <a:stretch>
              <a:fillRect/>
            </a:stretch>
          </p:blipFill>
          <p:spPr bwMode="auto">
            <a:xfrm flipH="1" flipV="1">
              <a:off x="0" y="1500174"/>
              <a:ext cx="4762500" cy="1357322"/>
            </a:xfrm>
            <a:prstGeom prst="rect">
              <a:avLst/>
            </a:prstGeom>
            <a:noFill/>
          </p:spPr>
        </p:pic>
        <p:pic>
          <p:nvPicPr>
            <p:cNvPr id="33" name="Picture 12" descr="http://www.tvoyrebenok.ru/images/presentation/school/m/012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29654" b="28458"/>
            <a:stretch>
              <a:fillRect/>
            </a:stretch>
          </p:blipFill>
          <p:spPr bwMode="auto">
            <a:xfrm>
              <a:off x="4381532" y="1500174"/>
              <a:ext cx="4762500" cy="1357310"/>
            </a:xfrm>
            <a:prstGeom prst="rect">
              <a:avLst/>
            </a:prstGeom>
            <a:noFill/>
          </p:spPr>
        </p:pic>
      </p:grpSp>
      <p:grpSp>
        <p:nvGrpSpPr>
          <p:cNvPr id="34" name="Группа 33"/>
          <p:cNvGrpSpPr/>
          <p:nvPr/>
        </p:nvGrpSpPr>
        <p:grpSpPr>
          <a:xfrm>
            <a:off x="-32" y="4357694"/>
            <a:ext cx="9144032" cy="1357322"/>
            <a:chOff x="0" y="1500174"/>
            <a:chExt cx="9144032" cy="1357322"/>
          </a:xfrm>
        </p:grpSpPr>
        <p:pic>
          <p:nvPicPr>
            <p:cNvPr id="35" name="Picture 12" descr="http://www.tvoyrebenok.ru/images/presentation/school/m/012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29654" b="28458"/>
            <a:stretch>
              <a:fillRect/>
            </a:stretch>
          </p:blipFill>
          <p:spPr bwMode="auto">
            <a:xfrm flipH="1" flipV="1">
              <a:off x="0" y="1500174"/>
              <a:ext cx="4762500" cy="1357322"/>
            </a:xfrm>
            <a:prstGeom prst="rect">
              <a:avLst/>
            </a:prstGeom>
            <a:noFill/>
          </p:spPr>
        </p:pic>
        <p:pic>
          <p:nvPicPr>
            <p:cNvPr id="36" name="Picture 12" descr="http://www.tvoyrebenok.ru/images/presentation/school/m/012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29654" b="28458"/>
            <a:stretch>
              <a:fillRect/>
            </a:stretch>
          </p:blipFill>
          <p:spPr bwMode="auto">
            <a:xfrm>
              <a:off x="4381532" y="1500174"/>
              <a:ext cx="4762500" cy="135731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 advClick="0" advTm="1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Группа 14"/>
            <p:cNvGrpSpPr/>
            <p:nvPr/>
          </p:nvGrpSpPr>
          <p:grpSpPr>
            <a:xfrm flipH="1" flipV="1">
              <a:off x="0" y="0"/>
              <a:ext cx="4762500" cy="6858000"/>
              <a:chOff x="4381500" y="0"/>
              <a:chExt cx="4762500" cy="6858000"/>
            </a:xfrm>
          </p:grpSpPr>
          <p:pic>
            <p:nvPicPr>
              <p:cNvPr id="16" name="Picture 12" descr="http://www.tvoyrebenok.ru/images/presentation/school/m/01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4381500" y="0"/>
                <a:ext cx="4762500" cy="3581400"/>
              </a:xfrm>
              <a:prstGeom prst="rect">
                <a:avLst/>
              </a:prstGeom>
              <a:noFill/>
            </p:spPr>
          </p:pic>
          <p:pic>
            <p:nvPicPr>
              <p:cNvPr id="17" name="Picture 12" descr="http://www.tvoyrebenok.ru/images/presentation/school/m/01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29654" b="28458"/>
              <a:stretch>
                <a:fillRect/>
              </a:stretch>
            </p:blipFill>
            <p:spPr bwMode="auto">
              <a:xfrm>
                <a:off x="4381500" y="1285860"/>
                <a:ext cx="4762500" cy="5572140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Группа 13"/>
            <p:cNvGrpSpPr/>
            <p:nvPr/>
          </p:nvGrpSpPr>
          <p:grpSpPr>
            <a:xfrm>
              <a:off x="4381500" y="0"/>
              <a:ext cx="4762500" cy="6858000"/>
              <a:chOff x="4381500" y="0"/>
              <a:chExt cx="4762500" cy="6858000"/>
            </a:xfrm>
          </p:grpSpPr>
          <p:pic>
            <p:nvPicPr>
              <p:cNvPr id="21516" name="Picture 12" descr="http://www.tvoyrebenok.ru/images/presentation/school/m/01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4381500" y="0"/>
                <a:ext cx="4762500" cy="3581400"/>
              </a:xfrm>
              <a:prstGeom prst="rect">
                <a:avLst/>
              </a:prstGeom>
              <a:noFill/>
            </p:spPr>
          </p:pic>
          <p:pic>
            <p:nvPicPr>
              <p:cNvPr id="13" name="Picture 12" descr="http://www.tvoyrebenok.ru/images/presentation/school/m/01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29654" b="28458"/>
              <a:stretch>
                <a:fillRect/>
              </a:stretch>
            </p:blipFill>
            <p:spPr bwMode="auto">
              <a:xfrm>
                <a:off x="4381500" y="1285860"/>
                <a:ext cx="4762500" cy="557214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1" name="TextBox 10"/>
          <p:cNvSpPr txBox="1"/>
          <p:nvPr/>
        </p:nvSpPr>
        <p:spPr>
          <a:xfrm>
            <a:off x="428596" y="-24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и как?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методические разработки сборника объединяет единый принцип работы учащихся с текстом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0" y="928670"/>
            <a:ext cx="3717691" cy="3643338"/>
            <a:chOff x="428596" y="1571612"/>
            <a:chExt cx="3717691" cy="3643338"/>
          </a:xfrm>
        </p:grpSpPr>
        <p:pic>
          <p:nvPicPr>
            <p:cNvPr id="6146" name="Picture 2" descr="http://www.clker.com/cliparts/e/b/3/c/12065646511730216267sarxos_Paper_Sheets.svg.hi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28596" y="1571612"/>
              <a:ext cx="3717691" cy="3643338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 rot="21152660">
              <a:off x="1253982" y="1861673"/>
              <a:ext cx="2475515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Текст </a:t>
              </a:r>
              <a:r>
                <a:rPr lang="ru-RU" sz="2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задания, прочитав который можно ответить на поставленный вопрос, разрезается на </a:t>
              </a:r>
              <a:r>
                <a:rPr lang="ru-RU" sz="2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предложения / смысловые </a:t>
              </a:r>
              <a:r>
                <a:rPr lang="ru-RU" sz="2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фрагменты. 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783267" y="642918"/>
            <a:ext cx="3717691" cy="3643338"/>
            <a:chOff x="3929058" y="1285860"/>
            <a:chExt cx="3717691" cy="3643338"/>
          </a:xfrm>
        </p:grpSpPr>
        <p:pic>
          <p:nvPicPr>
            <p:cNvPr id="15" name="Picture 2" descr="http://www.clker.com/cliparts/e/b/3/c/12065646511730216267sarxos_Paper_Sheets.svg.hi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929058" y="1285860"/>
              <a:ext cx="3717691" cy="3643338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 rot="21193015">
              <a:off x="4787330" y="1500235"/>
              <a:ext cx="2571768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Листки бумаги с предложениями / фрагментами текста распределяются в произвольном порядке между участниками рабочей группы. </a:t>
              </a:r>
              <a:endPara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285852" y="3571876"/>
            <a:ext cx="3717691" cy="3643338"/>
            <a:chOff x="428596" y="1571612"/>
            <a:chExt cx="3717691" cy="3643338"/>
          </a:xfrm>
        </p:grpSpPr>
        <p:pic>
          <p:nvPicPr>
            <p:cNvPr id="22" name="Picture 2" descr="http://www.clker.com/cliparts/e/b/3/c/12065646511730216267sarxos_Paper_Sheets.svg.hi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596" y="1571612"/>
              <a:ext cx="3717691" cy="3643338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 rot="21152660">
              <a:off x="1253982" y="2323336"/>
              <a:ext cx="247551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 течение заданного времени группа должна ответить на поставленный вопрос. 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426341" y="3000372"/>
            <a:ext cx="3717691" cy="3643338"/>
            <a:chOff x="428596" y="1571612"/>
            <a:chExt cx="3717691" cy="3643338"/>
          </a:xfrm>
        </p:grpSpPr>
        <p:pic>
          <p:nvPicPr>
            <p:cNvPr id="25" name="Picture 2" descr="http://www.clker.com/cliparts/e/b/3/c/12065646511730216267sarxos_Paper_Sheets.svg.hi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28596" y="1571612"/>
              <a:ext cx="3717691" cy="3643338"/>
            </a:xfrm>
            <a:prstGeom prst="rect">
              <a:avLst/>
            </a:prstGeom>
            <a:noFill/>
          </p:spPr>
        </p:pic>
        <p:sp>
          <p:nvSpPr>
            <p:cNvPr id="26" name="TextBox 25"/>
            <p:cNvSpPr txBox="1"/>
            <p:nvPr/>
          </p:nvSpPr>
          <p:spPr>
            <a:xfrm rot="21152660">
              <a:off x="1253982" y="2169448"/>
              <a:ext cx="247551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Учащимся разрешается разговаривать, но показывать друг другу свои карточки нельзя. </a:t>
              </a:r>
            </a:p>
          </p:txBody>
        </p:sp>
      </p:grpSp>
    </p:spTree>
  </p:cSld>
  <p:clrMapOvr>
    <a:masterClrMapping/>
  </p:clrMapOvr>
  <p:transition spd="med" advClick="0" advTm="2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Группа 14"/>
            <p:cNvGrpSpPr/>
            <p:nvPr/>
          </p:nvGrpSpPr>
          <p:grpSpPr>
            <a:xfrm flipH="1" flipV="1">
              <a:off x="0" y="0"/>
              <a:ext cx="4762500" cy="6858000"/>
              <a:chOff x="4381500" y="0"/>
              <a:chExt cx="4762500" cy="6858000"/>
            </a:xfrm>
          </p:grpSpPr>
          <p:pic>
            <p:nvPicPr>
              <p:cNvPr id="16" name="Picture 12" descr="http://www.tvoyrebenok.ru/images/presentation/school/m/01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4381500" y="0"/>
                <a:ext cx="4762500" cy="3581400"/>
              </a:xfrm>
              <a:prstGeom prst="rect">
                <a:avLst/>
              </a:prstGeom>
              <a:noFill/>
            </p:spPr>
          </p:pic>
          <p:pic>
            <p:nvPicPr>
              <p:cNvPr id="17" name="Picture 12" descr="http://www.tvoyrebenok.ru/images/presentation/school/m/01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29654" b="28458"/>
              <a:stretch>
                <a:fillRect/>
              </a:stretch>
            </p:blipFill>
            <p:spPr bwMode="auto">
              <a:xfrm>
                <a:off x="4381500" y="1285860"/>
                <a:ext cx="4762500" cy="5572140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Группа 13"/>
            <p:cNvGrpSpPr/>
            <p:nvPr/>
          </p:nvGrpSpPr>
          <p:grpSpPr>
            <a:xfrm>
              <a:off x="4381500" y="0"/>
              <a:ext cx="4762500" cy="6858000"/>
              <a:chOff x="4381500" y="0"/>
              <a:chExt cx="4762500" cy="6858000"/>
            </a:xfrm>
          </p:grpSpPr>
          <p:pic>
            <p:nvPicPr>
              <p:cNvPr id="21516" name="Picture 12" descr="http://www.tvoyrebenok.ru/images/presentation/school/m/01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4381500" y="0"/>
                <a:ext cx="4762500" cy="3581400"/>
              </a:xfrm>
              <a:prstGeom prst="rect">
                <a:avLst/>
              </a:prstGeom>
              <a:noFill/>
            </p:spPr>
          </p:pic>
          <p:pic>
            <p:nvPicPr>
              <p:cNvPr id="13" name="Picture 12" descr="http://www.tvoyrebenok.ru/images/presentation/school/m/01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29654" b="28458"/>
              <a:stretch>
                <a:fillRect/>
              </a:stretch>
            </p:blipFill>
            <p:spPr bwMode="auto">
              <a:xfrm>
                <a:off x="4381500" y="1285860"/>
                <a:ext cx="4762500" cy="557214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026" name="Picture 2" descr="G:\Фото 2012-2013\5_Январь\24.01.2013 8-а Урок по войне 1812 года\IMG_01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731889"/>
            <a:ext cx="3780000" cy="2840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G:\Фото 2012-2013\5_Январь\24.01.2013 8-а Урок по войне 1812 года\IMG_01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248" y="451252"/>
            <a:ext cx="3780000" cy="2834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G:\Фото 2012-2013\5_Январь\24.01.2013 8-а Урок по войне 1812 года\IMG_01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174855"/>
            <a:ext cx="3780000" cy="5040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1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Группа 14"/>
            <p:cNvGrpSpPr/>
            <p:nvPr/>
          </p:nvGrpSpPr>
          <p:grpSpPr>
            <a:xfrm flipH="1" flipV="1">
              <a:off x="0" y="0"/>
              <a:ext cx="4762500" cy="6858000"/>
              <a:chOff x="4381500" y="0"/>
              <a:chExt cx="4762500" cy="6858000"/>
            </a:xfrm>
          </p:grpSpPr>
          <p:pic>
            <p:nvPicPr>
              <p:cNvPr id="16" name="Picture 12" descr="http://www.tvoyrebenok.ru/images/presentation/school/m/01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4381500" y="0"/>
                <a:ext cx="4762500" cy="3581400"/>
              </a:xfrm>
              <a:prstGeom prst="rect">
                <a:avLst/>
              </a:prstGeom>
              <a:noFill/>
            </p:spPr>
          </p:pic>
          <p:pic>
            <p:nvPicPr>
              <p:cNvPr id="17" name="Picture 12" descr="http://www.tvoyrebenok.ru/images/presentation/school/m/01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29654" b="28458"/>
              <a:stretch>
                <a:fillRect/>
              </a:stretch>
            </p:blipFill>
            <p:spPr bwMode="auto">
              <a:xfrm>
                <a:off x="4381500" y="1285860"/>
                <a:ext cx="4762500" cy="5572140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Группа 13"/>
            <p:cNvGrpSpPr/>
            <p:nvPr/>
          </p:nvGrpSpPr>
          <p:grpSpPr>
            <a:xfrm>
              <a:off x="4381500" y="0"/>
              <a:ext cx="4762500" cy="6858000"/>
              <a:chOff x="4381500" y="0"/>
              <a:chExt cx="4762500" cy="6858000"/>
            </a:xfrm>
          </p:grpSpPr>
          <p:pic>
            <p:nvPicPr>
              <p:cNvPr id="21516" name="Picture 12" descr="http://www.tvoyrebenok.ru/images/presentation/school/m/01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4381500" y="0"/>
                <a:ext cx="4762500" cy="3581400"/>
              </a:xfrm>
              <a:prstGeom prst="rect">
                <a:avLst/>
              </a:prstGeom>
              <a:noFill/>
            </p:spPr>
          </p:pic>
          <p:pic>
            <p:nvPicPr>
              <p:cNvPr id="13" name="Picture 12" descr="http://www.tvoyrebenok.ru/images/presentation/school/m/01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29654" b="28458"/>
              <a:stretch>
                <a:fillRect/>
              </a:stretch>
            </p:blipFill>
            <p:spPr bwMode="auto">
              <a:xfrm>
                <a:off x="4381500" y="1285860"/>
                <a:ext cx="4762500" cy="557214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1" name="TextBox 10"/>
          <p:cNvSpPr txBox="1"/>
          <p:nvPr/>
        </p:nvSpPr>
        <p:spPr>
          <a:xfrm>
            <a:off x="357158" y="0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кого?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285720" y="500042"/>
          <a:ext cx="8643998" cy="6215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Овал 14"/>
          <p:cNvSpPr/>
          <p:nvPr/>
        </p:nvSpPr>
        <p:spPr>
          <a:xfrm>
            <a:off x="3786182" y="500042"/>
            <a:ext cx="1633411" cy="1633411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9" name="Овал 18"/>
          <p:cNvSpPr/>
          <p:nvPr/>
        </p:nvSpPr>
        <p:spPr>
          <a:xfrm>
            <a:off x="5786446" y="1643050"/>
            <a:ext cx="1633411" cy="1633411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20" name="Овал 19"/>
          <p:cNvSpPr/>
          <p:nvPr/>
        </p:nvSpPr>
        <p:spPr>
          <a:xfrm>
            <a:off x="1785918" y="1643050"/>
            <a:ext cx="1633411" cy="1633411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21" name="Овал 20"/>
          <p:cNvSpPr/>
          <p:nvPr/>
        </p:nvSpPr>
        <p:spPr>
          <a:xfrm>
            <a:off x="1785918" y="3929066"/>
            <a:ext cx="1633411" cy="1633411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22" name="Овал 21"/>
          <p:cNvSpPr/>
          <p:nvPr/>
        </p:nvSpPr>
        <p:spPr>
          <a:xfrm>
            <a:off x="3786182" y="5072074"/>
            <a:ext cx="1633411" cy="1633411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23" name="Овал 22"/>
          <p:cNvSpPr/>
          <p:nvPr/>
        </p:nvSpPr>
        <p:spPr>
          <a:xfrm>
            <a:off x="5786446" y="3929066"/>
            <a:ext cx="1633411" cy="1633411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8" name="TextBox 17"/>
          <p:cNvSpPr txBox="1"/>
          <p:nvPr/>
        </p:nvSpPr>
        <p:spPr>
          <a:xfrm>
            <a:off x="3419872" y="3020759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Сборник ориентирован на:</a:t>
            </a:r>
          </a:p>
        </p:txBody>
      </p:sp>
    </p:spTree>
  </p:cSld>
  <p:clrMapOvr>
    <a:masterClrMapping/>
  </p:clrMapOvr>
  <p:transition spd="med" advClick="0" advTm="2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Группа 14"/>
            <p:cNvGrpSpPr/>
            <p:nvPr/>
          </p:nvGrpSpPr>
          <p:grpSpPr>
            <a:xfrm flipH="1" flipV="1">
              <a:off x="0" y="0"/>
              <a:ext cx="4762500" cy="6858000"/>
              <a:chOff x="4381500" y="0"/>
              <a:chExt cx="4762500" cy="6858000"/>
            </a:xfrm>
          </p:grpSpPr>
          <p:pic>
            <p:nvPicPr>
              <p:cNvPr id="16" name="Picture 12" descr="http://www.tvoyrebenok.ru/images/presentation/school/m/01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4381500" y="0"/>
                <a:ext cx="4762500" cy="3581400"/>
              </a:xfrm>
              <a:prstGeom prst="rect">
                <a:avLst/>
              </a:prstGeom>
              <a:noFill/>
            </p:spPr>
          </p:pic>
          <p:pic>
            <p:nvPicPr>
              <p:cNvPr id="17" name="Picture 12" descr="http://www.tvoyrebenok.ru/images/presentation/school/m/01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29654" b="28458"/>
              <a:stretch>
                <a:fillRect/>
              </a:stretch>
            </p:blipFill>
            <p:spPr bwMode="auto">
              <a:xfrm>
                <a:off x="4381500" y="1285860"/>
                <a:ext cx="4762500" cy="5572140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Группа 13"/>
            <p:cNvGrpSpPr/>
            <p:nvPr/>
          </p:nvGrpSpPr>
          <p:grpSpPr>
            <a:xfrm>
              <a:off x="4381500" y="0"/>
              <a:ext cx="4762500" cy="6858000"/>
              <a:chOff x="4381500" y="0"/>
              <a:chExt cx="4762500" cy="6858000"/>
            </a:xfrm>
          </p:grpSpPr>
          <p:pic>
            <p:nvPicPr>
              <p:cNvPr id="21516" name="Picture 12" descr="http://www.tvoyrebenok.ru/images/presentation/school/m/01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4381500" y="0"/>
                <a:ext cx="4762500" cy="3581400"/>
              </a:xfrm>
              <a:prstGeom prst="rect">
                <a:avLst/>
              </a:prstGeom>
              <a:noFill/>
            </p:spPr>
          </p:pic>
          <p:pic>
            <p:nvPicPr>
              <p:cNvPr id="13" name="Picture 12" descr="http://www.tvoyrebenok.ru/images/presentation/school/m/01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29654" b="28458"/>
              <a:stretch>
                <a:fillRect/>
              </a:stretch>
            </p:blipFill>
            <p:spPr bwMode="auto">
              <a:xfrm>
                <a:off x="4381500" y="1285860"/>
                <a:ext cx="4762500" cy="5572140"/>
              </a:xfrm>
              <a:prstGeom prst="rect">
                <a:avLst/>
              </a:prstGeom>
              <a:noFill/>
            </p:spPr>
          </p:pic>
        </p:grpSp>
      </p:grpSp>
      <p:graphicFrame>
        <p:nvGraphicFramePr>
          <p:cNvPr id="10" name="Схема 9"/>
          <p:cNvGraphicFramePr/>
          <p:nvPr/>
        </p:nvGraphicFramePr>
        <p:xfrm>
          <a:off x="248482" y="356025"/>
          <a:ext cx="8643998" cy="6215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Скругленный прямоугольник 19"/>
          <p:cNvSpPr/>
          <p:nvPr/>
        </p:nvSpPr>
        <p:spPr>
          <a:xfrm>
            <a:off x="3347864" y="332655"/>
            <a:ext cx="2376264" cy="1656185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8" name="Скругленный прямоугольник 17"/>
          <p:cNvSpPr/>
          <p:nvPr/>
        </p:nvSpPr>
        <p:spPr>
          <a:xfrm>
            <a:off x="5857884" y="1285860"/>
            <a:ext cx="2376264" cy="1656185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24" name="Скругленный прямоугольник 23"/>
          <p:cNvSpPr/>
          <p:nvPr/>
        </p:nvSpPr>
        <p:spPr>
          <a:xfrm>
            <a:off x="6228184" y="3140967"/>
            <a:ext cx="2448272" cy="1656185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25" name="Скругленный прямоугольник 24"/>
          <p:cNvSpPr/>
          <p:nvPr/>
        </p:nvSpPr>
        <p:spPr>
          <a:xfrm>
            <a:off x="4860032" y="4941167"/>
            <a:ext cx="2376264" cy="1656185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26" name="Скругленный прямоугольник 25"/>
          <p:cNvSpPr/>
          <p:nvPr/>
        </p:nvSpPr>
        <p:spPr>
          <a:xfrm>
            <a:off x="1691680" y="4941167"/>
            <a:ext cx="2376264" cy="1656185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27" name="Скругленный прямоугольник 26"/>
          <p:cNvSpPr/>
          <p:nvPr/>
        </p:nvSpPr>
        <p:spPr>
          <a:xfrm>
            <a:off x="467544" y="3068959"/>
            <a:ext cx="2376264" cy="1656185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28" name="Скругленный прямоугольник 27"/>
          <p:cNvSpPr/>
          <p:nvPr/>
        </p:nvSpPr>
        <p:spPr>
          <a:xfrm>
            <a:off x="899592" y="1196751"/>
            <a:ext cx="2376264" cy="1656185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29" name="TextBox 28"/>
          <p:cNvSpPr txBox="1"/>
          <p:nvPr/>
        </p:nvSpPr>
        <p:spPr>
          <a:xfrm>
            <a:off x="3347864" y="2723436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помощь учителю и администрации в сборнике:</a:t>
            </a:r>
          </a:p>
        </p:txBody>
      </p:sp>
    </p:spTree>
  </p:cSld>
  <p:clrMapOvr>
    <a:masterClrMapping/>
  </p:clrMapOvr>
  <p:transition spd="med" advClick="0" advTm="20359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Группа 14"/>
            <p:cNvGrpSpPr/>
            <p:nvPr/>
          </p:nvGrpSpPr>
          <p:grpSpPr>
            <a:xfrm flipH="1" flipV="1">
              <a:off x="0" y="0"/>
              <a:ext cx="4762500" cy="6858000"/>
              <a:chOff x="4381500" y="0"/>
              <a:chExt cx="4762500" cy="6858000"/>
            </a:xfrm>
          </p:grpSpPr>
          <p:pic>
            <p:nvPicPr>
              <p:cNvPr id="16" name="Picture 12" descr="http://www.tvoyrebenok.ru/images/presentation/school/m/01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4381500" y="0"/>
                <a:ext cx="4762500" cy="3581400"/>
              </a:xfrm>
              <a:prstGeom prst="rect">
                <a:avLst/>
              </a:prstGeom>
              <a:noFill/>
            </p:spPr>
          </p:pic>
          <p:pic>
            <p:nvPicPr>
              <p:cNvPr id="17" name="Picture 12" descr="http://www.tvoyrebenok.ru/images/presentation/school/m/01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29654" b="28458"/>
              <a:stretch>
                <a:fillRect/>
              </a:stretch>
            </p:blipFill>
            <p:spPr bwMode="auto">
              <a:xfrm>
                <a:off x="4381500" y="1285860"/>
                <a:ext cx="4762500" cy="5572140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Группа 13"/>
            <p:cNvGrpSpPr/>
            <p:nvPr/>
          </p:nvGrpSpPr>
          <p:grpSpPr>
            <a:xfrm>
              <a:off x="4381500" y="0"/>
              <a:ext cx="4762500" cy="6858000"/>
              <a:chOff x="4381500" y="0"/>
              <a:chExt cx="4762500" cy="6858000"/>
            </a:xfrm>
          </p:grpSpPr>
          <p:pic>
            <p:nvPicPr>
              <p:cNvPr id="21516" name="Picture 12" descr="http://www.tvoyrebenok.ru/images/presentation/school/m/01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4381500" y="0"/>
                <a:ext cx="4762500" cy="3581400"/>
              </a:xfrm>
              <a:prstGeom prst="rect">
                <a:avLst/>
              </a:prstGeom>
              <a:noFill/>
            </p:spPr>
          </p:pic>
          <p:pic>
            <p:nvPicPr>
              <p:cNvPr id="13" name="Picture 12" descr="http://www.tvoyrebenok.ru/images/presentation/school/m/01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 t="29654" b="28458"/>
              <a:stretch>
                <a:fillRect/>
              </a:stretch>
            </p:blipFill>
            <p:spPr bwMode="auto">
              <a:xfrm>
                <a:off x="4381500" y="1285860"/>
                <a:ext cx="4762500" cy="557214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1" name="TextBox 10"/>
          <p:cNvSpPr txBox="1"/>
          <p:nvPr/>
        </p:nvSpPr>
        <p:spPr>
          <a:xfrm>
            <a:off x="395536" y="44624"/>
            <a:ext cx="799288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чего и зачем?</a:t>
            </a:r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Сборник призван помочь администрации и педагогам ОУ оптимизировать образовательный процесс в контексте внедрения новых ФГОС. Задания могут быть использованы: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1115616" y="1412776"/>
            <a:ext cx="7632848" cy="1440160"/>
            <a:chOff x="1115616" y="1412776"/>
            <a:chExt cx="7632848" cy="144016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115616" y="1772816"/>
              <a:ext cx="7632848" cy="108012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на замещаемых уроках по всем предметам</a:t>
              </a:r>
            </a:p>
          </p:txBody>
        </p:sp>
        <p:pic>
          <p:nvPicPr>
            <p:cNvPr id="26626" name="Picture 2" descr="http://pineschool.ucoz.ru/News/globus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08304" y="1412776"/>
              <a:ext cx="1099181" cy="1389299"/>
            </a:xfrm>
            <a:prstGeom prst="rect">
              <a:avLst/>
            </a:prstGeom>
            <a:noFill/>
          </p:spPr>
        </p:pic>
      </p:grpSp>
      <p:grpSp>
        <p:nvGrpSpPr>
          <p:cNvPr id="29" name="Группа 28"/>
          <p:cNvGrpSpPr/>
          <p:nvPr/>
        </p:nvGrpSpPr>
        <p:grpSpPr>
          <a:xfrm>
            <a:off x="1115616" y="2915343"/>
            <a:ext cx="7632848" cy="1161729"/>
            <a:chOff x="1115616" y="2915343"/>
            <a:chExt cx="7632848" cy="1161729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1115616" y="2996952"/>
              <a:ext cx="7632848" cy="108012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на уроках физической культуры для организации работы </a:t>
              </a:r>
            </a:p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учащихся, освобожденных от физических нагрузок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6628" name="Picture 4" descr="http://www.mukachevo.net/Content/img/news/p_25024_1_gallerybig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36296" y="2915343"/>
              <a:ext cx="1512168" cy="1161729"/>
            </a:xfrm>
            <a:prstGeom prst="rect">
              <a:avLst/>
            </a:prstGeom>
            <a:noFill/>
          </p:spPr>
        </p:pic>
      </p:grpSp>
      <p:grpSp>
        <p:nvGrpSpPr>
          <p:cNvPr id="31" name="Группа 30"/>
          <p:cNvGrpSpPr/>
          <p:nvPr/>
        </p:nvGrpSpPr>
        <p:grpSpPr>
          <a:xfrm>
            <a:off x="1115616" y="5157192"/>
            <a:ext cx="7632848" cy="1489098"/>
            <a:chOff x="1115616" y="5157192"/>
            <a:chExt cx="7632848" cy="1489098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1115616" y="5445224"/>
              <a:ext cx="7632848" cy="108012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на занятиях творческих объединений отделений  </a:t>
              </a:r>
            </a:p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дополнительного образования детей</a:t>
              </a:r>
            </a:p>
            <a:p>
              <a:pPr algn="ctr"/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6632" name="Picture 8" descr="http://www.uim5.ru/files/post_71710_1255780662_thumb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64288" y="5157192"/>
              <a:ext cx="1440160" cy="1489098"/>
            </a:xfrm>
            <a:prstGeom prst="rect">
              <a:avLst/>
            </a:prstGeom>
            <a:noFill/>
          </p:spPr>
        </p:pic>
      </p:grpSp>
      <p:grpSp>
        <p:nvGrpSpPr>
          <p:cNvPr id="30" name="Группа 29"/>
          <p:cNvGrpSpPr/>
          <p:nvPr/>
        </p:nvGrpSpPr>
        <p:grpSpPr>
          <a:xfrm>
            <a:off x="1115616" y="4221088"/>
            <a:ext cx="7655694" cy="1152128"/>
            <a:chOff x="1115616" y="4221088"/>
            <a:chExt cx="7655694" cy="1152128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1115616" y="4221088"/>
              <a:ext cx="7632848" cy="1080120"/>
            </a:xfrm>
            <a:prstGeom prst="round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на классных часах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6634" name="Picture 10" descr="http://img-fotki.yandex.ru/get/5410/89635038.563/0_6d402_4371b0f9_X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92280" y="4223080"/>
              <a:ext cx="1679030" cy="11501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 advClick="0" advTm="1953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768</Words>
  <Application>Microsoft Office PowerPoint</Application>
  <PresentationFormat>Экран (4:3)</PresentationFormat>
  <Paragraphs>146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108</cp:revision>
  <dcterms:created xsi:type="dcterms:W3CDTF">2013-08-22T07:34:55Z</dcterms:created>
  <dcterms:modified xsi:type="dcterms:W3CDTF">2013-08-23T08:22:52Z</dcterms:modified>
</cp:coreProperties>
</file>